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84" r:id="rId2"/>
    <p:sldId id="256" r:id="rId3"/>
    <p:sldId id="257" r:id="rId4"/>
    <p:sldId id="258" r:id="rId5"/>
    <p:sldId id="276" r:id="rId6"/>
    <p:sldId id="261" r:id="rId7"/>
    <p:sldId id="269" r:id="rId8"/>
    <p:sldId id="277" r:id="rId9"/>
    <p:sldId id="278" r:id="rId10"/>
    <p:sldId id="271" r:id="rId11"/>
    <p:sldId id="265" r:id="rId12"/>
    <p:sldId id="279" r:id="rId13"/>
    <p:sldId id="272" r:id="rId14"/>
    <p:sldId id="280" r:id="rId15"/>
    <p:sldId id="281" r:id="rId16"/>
    <p:sldId id="282" r:id="rId17"/>
    <p:sldId id="267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AA0B550-BFEC-40F0-A465-90BE634BD5AE}">
          <p14:sldIdLst>
            <p14:sldId id="284"/>
            <p14:sldId id="256"/>
            <p14:sldId id="257"/>
            <p14:sldId id="258"/>
            <p14:sldId id="276"/>
            <p14:sldId id="261"/>
            <p14:sldId id="269"/>
            <p14:sldId id="277"/>
            <p14:sldId id="278"/>
            <p14:sldId id="271"/>
            <p14:sldId id="265"/>
            <p14:sldId id="279"/>
            <p14:sldId id="272"/>
            <p14:sldId id="280"/>
            <p14:sldId id="281"/>
            <p14:sldId id="282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76150" autoAdjust="0"/>
  </p:normalViewPr>
  <p:slideViewPr>
    <p:cSldViewPr snapToGrid="0">
      <p:cViewPr varScale="1">
        <p:scale>
          <a:sx n="76" d="100"/>
          <a:sy n="76" d="100"/>
        </p:scale>
        <p:origin x="1950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859194-70AE-4F12-9A35-B45BB8A9D41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A602ABB-48B3-4749-AF8D-E164E4E741C3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Motivation: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FBF81DC6-E6BB-4BAE-9E4A-D433CB1354D6}" type="parTrans" cxnId="{2D9DF692-92AC-4E18-B5B3-7C59D24DEAC6}">
      <dgm:prSet/>
      <dgm:spPr/>
      <dgm:t>
        <a:bodyPr/>
        <a:lstStyle/>
        <a:p>
          <a:endParaRPr lang="en-US"/>
        </a:p>
      </dgm:t>
    </dgm:pt>
    <dgm:pt modelId="{449810DD-A56F-4E1C-893D-E97871EA0385}" type="sibTrans" cxnId="{2D9DF692-92AC-4E18-B5B3-7C59D24DEAC6}">
      <dgm:prSet/>
      <dgm:spPr/>
      <dgm:t>
        <a:bodyPr/>
        <a:lstStyle/>
        <a:p>
          <a:endParaRPr lang="en-US"/>
        </a:p>
      </dgm:t>
    </dgm:pt>
    <dgm:pt modelId="{1D377DB3-083B-43D9-9240-88E11B0140E3}">
      <dgm:prSet/>
      <dgm:spPr/>
      <dgm:t>
        <a:bodyPr/>
        <a:lstStyle/>
        <a:p>
          <a:r>
            <a:rPr lang="en-US" dirty="0">
              <a:latin typeface="Goudy Old Style Extrabold" panose="02040702050305020303" pitchFamily="18" charset="0"/>
            </a:rPr>
            <a:t>A love of movies, and particularly a fan of Paul Thomas Anderson’s cinematic depth. I’m curious to compare his breadth of work with director Wes Anderson’s</a:t>
          </a:r>
        </a:p>
      </dgm:t>
    </dgm:pt>
    <dgm:pt modelId="{CCCD30B6-65FC-4498-855F-BD98E9AB52E5}" type="parTrans" cxnId="{198E8408-5190-4315-923B-AE473BD58615}">
      <dgm:prSet/>
      <dgm:spPr/>
      <dgm:t>
        <a:bodyPr/>
        <a:lstStyle/>
        <a:p>
          <a:endParaRPr lang="en-US"/>
        </a:p>
      </dgm:t>
    </dgm:pt>
    <dgm:pt modelId="{474E8BB7-7AFA-4437-9856-11865402DC45}" type="sibTrans" cxnId="{198E8408-5190-4315-923B-AE473BD58615}">
      <dgm:prSet/>
      <dgm:spPr/>
      <dgm:t>
        <a:bodyPr/>
        <a:lstStyle/>
        <a:p>
          <a:endParaRPr lang="en-US"/>
        </a:p>
      </dgm:t>
    </dgm:pt>
    <dgm:pt modelId="{20D3A63B-EC84-4232-BA88-F66812D0ABEF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Data Sources: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6D763664-8515-4EBE-B907-68B56E547541}" type="parTrans" cxnId="{16C51F50-DBAB-4559-AEA0-72943DC74C0E}">
      <dgm:prSet/>
      <dgm:spPr/>
      <dgm:t>
        <a:bodyPr/>
        <a:lstStyle/>
        <a:p>
          <a:endParaRPr lang="en-US"/>
        </a:p>
      </dgm:t>
    </dgm:pt>
    <dgm:pt modelId="{8B535BC6-CEAA-4245-B10F-2C113C5FA1E4}" type="sibTrans" cxnId="{16C51F50-DBAB-4559-AEA0-72943DC74C0E}">
      <dgm:prSet/>
      <dgm:spPr/>
      <dgm:t>
        <a:bodyPr/>
        <a:lstStyle/>
        <a:p>
          <a:endParaRPr lang="en-US"/>
        </a:p>
      </dgm:t>
    </dgm:pt>
    <dgm:pt modelId="{3047DD24-84B2-4005-A83C-12CD055A56FF}">
      <dgm:prSet/>
      <dgm:spPr/>
      <dgm:t>
        <a:bodyPr/>
        <a:lstStyle/>
        <a:p>
          <a:r>
            <a:rPr lang="en-US" dirty="0">
              <a:latin typeface="Goudy Old Style Extrabold" panose="02040702050305020303" pitchFamily="18" charset="0"/>
            </a:rPr>
            <a:t>The Movie Database (</a:t>
          </a:r>
          <a:r>
            <a:rPr lang="en-US" dirty="0" err="1">
              <a:latin typeface="Goudy Old Style Extrabold" panose="02040702050305020303" pitchFamily="18" charset="0"/>
            </a:rPr>
            <a:t>TMDb</a:t>
          </a:r>
          <a:r>
            <a:rPr lang="en-US" dirty="0">
              <a:latin typeface="Goudy Old Style Extrabold" panose="02040702050305020303" pitchFamily="18" charset="0"/>
            </a:rPr>
            <a:t>) API</a:t>
          </a:r>
        </a:p>
      </dgm:t>
    </dgm:pt>
    <dgm:pt modelId="{22B6AFEF-18B1-47E5-9493-B0E14DBAE627}" type="parTrans" cxnId="{7282B897-7DEE-487B-8D4C-316903DB48B6}">
      <dgm:prSet/>
      <dgm:spPr/>
      <dgm:t>
        <a:bodyPr/>
        <a:lstStyle/>
        <a:p>
          <a:endParaRPr lang="en-US"/>
        </a:p>
      </dgm:t>
    </dgm:pt>
    <dgm:pt modelId="{3E86C536-A660-4384-BD22-56895F0A1FB0}" type="sibTrans" cxnId="{7282B897-7DEE-487B-8D4C-316903DB48B6}">
      <dgm:prSet/>
      <dgm:spPr/>
      <dgm:t>
        <a:bodyPr/>
        <a:lstStyle/>
        <a:p>
          <a:endParaRPr lang="en-US"/>
        </a:p>
      </dgm:t>
    </dgm:pt>
    <dgm:pt modelId="{5ED68F12-01F3-4454-94DD-F65ADE3E0EA2}">
      <dgm:prSet/>
      <dgm:spPr/>
      <dgm:t>
        <a:bodyPr/>
        <a:lstStyle/>
        <a:p>
          <a:r>
            <a:rPr lang="en-US" dirty="0">
              <a:latin typeface="Goudy Old Style Extrabold" panose="02040702050305020303" pitchFamily="18" charset="0"/>
            </a:rPr>
            <a:t>Internation Movie Database (IMDb) library Cinemagoer</a:t>
          </a:r>
        </a:p>
      </dgm:t>
    </dgm:pt>
    <dgm:pt modelId="{115F2E9F-E1BD-450A-BBB7-489BD645B4C7}" type="parTrans" cxnId="{2EE144C0-D405-4BBA-9E66-D4D7E57AA7CA}">
      <dgm:prSet/>
      <dgm:spPr/>
      <dgm:t>
        <a:bodyPr/>
        <a:lstStyle/>
        <a:p>
          <a:endParaRPr lang="en-US"/>
        </a:p>
      </dgm:t>
    </dgm:pt>
    <dgm:pt modelId="{FC17CDB2-2516-42DA-BDC2-B4B051BEF4EE}" type="sibTrans" cxnId="{2EE144C0-D405-4BBA-9E66-D4D7E57AA7CA}">
      <dgm:prSet/>
      <dgm:spPr/>
      <dgm:t>
        <a:bodyPr/>
        <a:lstStyle/>
        <a:p>
          <a:endParaRPr lang="en-US"/>
        </a:p>
      </dgm:t>
    </dgm:pt>
    <dgm:pt modelId="{760DB928-9DA5-4B6A-BC7B-D8468128BD61}">
      <dgm:prSet/>
      <dgm:spPr/>
      <dgm:t>
        <a:bodyPr/>
        <a:lstStyle/>
        <a:p>
          <a:r>
            <a:rPr lang="en-US" dirty="0">
              <a:latin typeface="Goudy Old Style Extrabold" panose="02040702050305020303" pitchFamily="18" charset="0"/>
            </a:rPr>
            <a:t>Rotten Tomatoes web scraping</a:t>
          </a:r>
        </a:p>
      </dgm:t>
    </dgm:pt>
    <dgm:pt modelId="{0397097C-FC04-42F8-A872-4C3FF8C589B3}" type="parTrans" cxnId="{7EA5D574-3C70-4CEA-9CA4-4E2BCAECD008}">
      <dgm:prSet/>
      <dgm:spPr/>
      <dgm:t>
        <a:bodyPr/>
        <a:lstStyle/>
        <a:p>
          <a:endParaRPr lang="en-US"/>
        </a:p>
      </dgm:t>
    </dgm:pt>
    <dgm:pt modelId="{B575636F-4A38-4E1D-B67B-21112BF57B66}" type="sibTrans" cxnId="{7EA5D574-3C70-4CEA-9CA4-4E2BCAECD008}">
      <dgm:prSet/>
      <dgm:spPr/>
      <dgm:t>
        <a:bodyPr/>
        <a:lstStyle/>
        <a:p>
          <a:endParaRPr lang="en-US"/>
        </a:p>
      </dgm:t>
    </dgm:pt>
    <dgm:pt modelId="{ACE81D74-DACE-4E3A-85AF-D7DF29036D50}" type="pres">
      <dgm:prSet presAssocID="{82859194-70AE-4F12-9A35-B45BB8A9D412}" presName="linear" presStyleCnt="0">
        <dgm:presLayoutVars>
          <dgm:animLvl val="lvl"/>
          <dgm:resizeHandles val="exact"/>
        </dgm:presLayoutVars>
      </dgm:prSet>
      <dgm:spPr/>
    </dgm:pt>
    <dgm:pt modelId="{13CB357C-A2F7-44F1-927E-ACF699D11385}" type="pres">
      <dgm:prSet presAssocID="{7A602ABB-48B3-4749-AF8D-E164E4E741C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F55CD96-D874-4E46-9BDD-D3587BDCAE26}" type="pres">
      <dgm:prSet presAssocID="{7A602ABB-48B3-4749-AF8D-E164E4E741C3}" presName="childText" presStyleLbl="revTx" presStyleIdx="0" presStyleCnt="2" custScaleX="96736" custScaleY="95521" custLinFactNeighborX="0" custLinFactNeighborY="-2661">
        <dgm:presLayoutVars>
          <dgm:bulletEnabled val="1"/>
        </dgm:presLayoutVars>
      </dgm:prSet>
      <dgm:spPr/>
    </dgm:pt>
    <dgm:pt modelId="{A930647B-540A-45E9-B3A8-245C741D5C29}" type="pres">
      <dgm:prSet presAssocID="{20D3A63B-EC84-4232-BA88-F66812D0ABEF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C7ACDE26-01C2-402E-855B-F3EC007C59F0}" type="pres">
      <dgm:prSet presAssocID="{20D3A63B-EC84-4232-BA88-F66812D0ABEF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198E8408-5190-4315-923B-AE473BD58615}" srcId="{7A602ABB-48B3-4749-AF8D-E164E4E741C3}" destId="{1D377DB3-083B-43D9-9240-88E11B0140E3}" srcOrd="0" destOrd="0" parTransId="{CCCD30B6-65FC-4498-855F-BD98E9AB52E5}" sibTransId="{474E8BB7-7AFA-4437-9856-11865402DC45}"/>
    <dgm:cxn modelId="{E0D1AF2B-E898-4902-810C-825EEBC5B6C7}" type="presOf" srcId="{20D3A63B-EC84-4232-BA88-F66812D0ABEF}" destId="{A930647B-540A-45E9-B3A8-245C741D5C29}" srcOrd="0" destOrd="0" presId="urn:microsoft.com/office/officeart/2005/8/layout/vList2"/>
    <dgm:cxn modelId="{16C51F50-DBAB-4559-AEA0-72943DC74C0E}" srcId="{82859194-70AE-4F12-9A35-B45BB8A9D412}" destId="{20D3A63B-EC84-4232-BA88-F66812D0ABEF}" srcOrd="1" destOrd="0" parTransId="{6D763664-8515-4EBE-B907-68B56E547541}" sibTransId="{8B535BC6-CEAA-4245-B10F-2C113C5FA1E4}"/>
    <dgm:cxn modelId="{22A20853-FD39-42CB-AA4A-4437AA243425}" type="presOf" srcId="{7A602ABB-48B3-4749-AF8D-E164E4E741C3}" destId="{13CB357C-A2F7-44F1-927E-ACF699D11385}" srcOrd="0" destOrd="0" presId="urn:microsoft.com/office/officeart/2005/8/layout/vList2"/>
    <dgm:cxn modelId="{7EA5D574-3C70-4CEA-9CA4-4E2BCAECD008}" srcId="{20D3A63B-EC84-4232-BA88-F66812D0ABEF}" destId="{760DB928-9DA5-4B6A-BC7B-D8468128BD61}" srcOrd="2" destOrd="0" parTransId="{0397097C-FC04-42F8-A872-4C3FF8C589B3}" sibTransId="{B575636F-4A38-4E1D-B67B-21112BF57B66}"/>
    <dgm:cxn modelId="{F8A59681-0CE9-48C2-A7A5-889EC7379966}" type="presOf" srcId="{3047DD24-84B2-4005-A83C-12CD055A56FF}" destId="{C7ACDE26-01C2-402E-855B-F3EC007C59F0}" srcOrd="0" destOrd="0" presId="urn:microsoft.com/office/officeart/2005/8/layout/vList2"/>
    <dgm:cxn modelId="{2D9DF692-92AC-4E18-B5B3-7C59D24DEAC6}" srcId="{82859194-70AE-4F12-9A35-B45BB8A9D412}" destId="{7A602ABB-48B3-4749-AF8D-E164E4E741C3}" srcOrd="0" destOrd="0" parTransId="{FBF81DC6-E6BB-4BAE-9E4A-D433CB1354D6}" sibTransId="{449810DD-A56F-4E1C-893D-E97871EA0385}"/>
    <dgm:cxn modelId="{7282B897-7DEE-487B-8D4C-316903DB48B6}" srcId="{20D3A63B-EC84-4232-BA88-F66812D0ABEF}" destId="{3047DD24-84B2-4005-A83C-12CD055A56FF}" srcOrd="0" destOrd="0" parTransId="{22B6AFEF-18B1-47E5-9493-B0E14DBAE627}" sibTransId="{3E86C536-A660-4384-BD22-56895F0A1FB0}"/>
    <dgm:cxn modelId="{2EE144C0-D405-4BBA-9E66-D4D7E57AA7CA}" srcId="{20D3A63B-EC84-4232-BA88-F66812D0ABEF}" destId="{5ED68F12-01F3-4454-94DD-F65ADE3E0EA2}" srcOrd="1" destOrd="0" parTransId="{115F2E9F-E1BD-450A-BBB7-489BD645B4C7}" sibTransId="{FC17CDB2-2516-42DA-BDC2-B4B051BEF4EE}"/>
    <dgm:cxn modelId="{8584EDCB-0EE5-4C8D-9915-3971C952D27B}" type="presOf" srcId="{82859194-70AE-4F12-9A35-B45BB8A9D412}" destId="{ACE81D74-DACE-4E3A-85AF-D7DF29036D50}" srcOrd="0" destOrd="0" presId="urn:microsoft.com/office/officeart/2005/8/layout/vList2"/>
    <dgm:cxn modelId="{38E73ED3-03F2-406B-8132-EC43A5548BCF}" type="presOf" srcId="{760DB928-9DA5-4B6A-BC7B-D8468128BD61}" destId="{C7ACDE26-01C2-402E-855B-F3EC007C59F0}" srcOrd="0" destOrd="2" presId="urn:microsoft.com/office/officeart/2005/8/layout/vList2"/>
    <dgm:cxn modelId="{60B78DE3-3E34-4CEA-B31F-093261BE53A8}" type="presOf" srcId="{5ED68F12-01F3-4454-94DD-F65ADE3E0EA2}" destId="{C7ACDE26-01C2-402E-855B-F3EC007C59F0}" srcOrd="0" destOrd="1" presId="urn:microsoft.com/office/officeart/2005/8/layout/vList2"/>
    <dgm:cxn modelId="{399DC0EF-98D9-4867-ABD7-34D064BD530A}" type="presOf" srcId="{1D377DB3-083B-43D9-9240-88E11B0140E3}" destId="{6F55CD96-D874-4E46-9BDD-D3587BDCAE26}" srcOrd="0" destOrd="0" presId="urn:microsoft.com/office/officeart/2005/8/layout/vList2"/>
    <dgm:cxn modelId="{46CA30BC-2748-4EF0-9E12-ED2E5668C5E4}" type="presParOf" srcId="{ACE81D74-DACE-4E3A-85AF-D7DF29036D50}" destId="{13CB357C-A2F7-44F1-927E-ACF699D11385}" srcOrd="0" destOrd="0" presId="urn:microsoft.com/office/officeart/2005/8/layout/vList2"/>
    <dgm:cxn modelId="{775C8895-F069-4A9E-815A-96DD15F2A1C6}" type="presParOf" srcId="{ACE81D74-DACE-4E3A-85AF-D7DF29036D50}" destId="{6F55CD96-D874-4E46-9BDD-D3587BDCAE26}" srcOrd="1" destOrd="0" presId="urn:microsoft.com/office/officeart/2005/8/layout/vList2"/>
    <dgm:cxn modelId="{6126A3F4-9CDB-4936-A85C-C9E162EEE81F}" type="presParOf" srcId="{ACE81D74-DACE-4E3A-85AF-D7DF29036D50}" destId="{A930647B-540A-45E9-B3A8-245C741D5C29}" srcOrd="2" destOrd="0" presId="urn:microsoft.com/office/officeart/2005/8/layout/vList2"/>
    <dgm:cxn modelId="{680DBCE2-CECA-4DE6-BA4E-32E481A293F0}" type="presParOf" srcId="{ACE81D74-DACE-4E3A-85AF-D7DF29036D50}" destId="{C7ACDE26-01C2-402E-855B-F3EC007C59F0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2859194-70AE-4F12-9A35-B45BB8A9D41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A602ABB-48B3-4749-AF8D-E164E4E741C3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Releasing features since 1996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FBF81DC6-E6BB-4BAE-9E4A-D433CB1354D6}" type="parTrans" cxnId="{2D9DF692-92AC-4E18-B5B3-7C59D24DEAC6}">
      <dgm:prSet/>
      <dgm:spPr/>
      <dgm:t>
        <a:bodyPr/>
        <a:lstStyle/>
        <a:p>
          <a:endParaRPr lang="en-US"/>
        </a:p>
      </dgm:t>
    </dgm:pt>
    <dgm:pt modelId="{449810DD-A56F-4E1C-893D-E97871EA0385}" type="sibTrans" cxnId="{2D9DF692-92AC-4E18-B5B3-7C59D24DEAC6}">
      <dgm:prSet/>
      <dgm:spPr/>
      <dgm:t>
        <a:bodyPr/>
        <a:lstStyle/>
        <a:p>
          <a:endParaRPr lang="en-US"/>
        </a:p>
      </dgm:t>
    </dgm:pt>
    <dgm:pt modelId="{1D377DB3-083B-43D9-9240-88E11B0140E3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First feature was the film </a:t>
          </a:r>
          <a:r>
            <a:rPr lang="en-US" b="0" i="1">
              <a:latin typeface="Goudy Old Style Extrabold" panose="02040702050305020303" pitchFamily="18" charset="0"/>
            </a:rPr>
            <a:t>Hard Eight</a:t>
          </a:r>
          <a:r>
            <a:rPr lang="en-US" b="0" i="0">
              <a:latin typeface="Goudy Old Style Extrabold" panose="02040702050305020303" pitchFamily="18" charset="0"/>
            </a:rPr>
            <a:t> staring Philip Baker Hall, John C. Reily, and Gweneth Paltrow</a:t>
          </a:r>
          <a:endParaRPr lang="en-US">
            <a:latin typeface="Goudy Old Style Extrabold" panose="02040702050305020303" pitchFamily="18" charset="0"/>
          </a:endParaRPr>
        </a:p>
      </dgm:t>
    </dgm:pt>
    <dgm:pt modelId="{CCCD30B6-65FC-4498-855F-BD98E9AB52E5}" type="parTrans" cxnId="{198E8408-5190-4315-923B-AE473BD58615}">
      <dgm:prSet/>
      <dgm:spPr/>
      <dgm:t>
        <a:bodyPr/>
        <a:lstStyle/>
        <a:p>
          <a:endParaRPr lang="en-US"/>
        </a:p>
      </dgm:t>
    </dgm:pt>
    <dgm:pt modelId="{474E8BB7-7AFA-4437-9856-11865402DC45}" type="sibTrans" cxnId="{198E8408-5190-4315-923B-AE473BD58615}">
      <dgm:prSet/>
      <dgm:spPr/>
      <dgm:t>
        <a:bodyPr/>
        <a:lstStyle/>
        <a:p>
          <a:endParaRPr lang="en-US"/>
        </a:p>
      </dgm:t>
    </dgm:pt>
    <dgm:pt modelId="{4B3D0427-010F-491F-AEBC-A394BD667A13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Has released 9 features in total, with his tenth film, </a:t>
          </a:r>
          <a:r>
            <a:rPr lang="en-US" b="0" i="1">
              <a:latin typeface="Goudy Old Style Extrabold" panose="02040702050305020303" pitchFamily="18" charset="0"/>
            </a:rPr>
            <a:t>One Battle After Another, </a:t>
          </a:r>
          <a:r>
            <a:rPr lang="en-US" b="0" i="0">
              <a:latin typeface="Goudy Old Style Extrabold" panose="02040702050305020303" pitchFamily="18" charset="0"/>
            </a:rPr>
            <a:t>being released later this year</a:t>
          </a:r>
          <a:endParaRPr lang="en-US">
            <a:latin typeface="Goudy Old Style Extrabold" panose="02040702050305020303" pitchFamily="18" charset="0"/>
          </a:endParaRPr>
        </a:p>
      </dgm:t>
    </dgm:pt>
    <dgm:pt modelId="{59A55ECB-4268-4A28-81B3-1E6CE04B55FA}" type="parTrans" cxnId="{BC932889-0116-45D4-BF08-FFAE8C1373C4}">
      <dgm:prSet/>
      <dgm:spPr/>
      <dgm:t>
        <a:bodyPr/>
        <a:lstStyle/>
        <a:p>
          <a:endParaRPr lang="en-US"/>
        </a:p>
      </dgm:t>
    </dgm:pt>
    <dgm:pt modelId="{62CC1EE5-5002-4CD8-94AD-1118020DE2FD}" type="sibTrans" cxnId="{BC932889-0116-45D4-BF08-FFAE8C1373C4}">
      <dgm:prSet/>
      <dgm:spPr/>
      <dgm:t>
        <a:bodyPr/>
        <a:lstStyle/>
        <a:p>
          <a:endParaRPr lang="en-US"/>
        </a:p>
      </dgm:t>
    </dgm:pt>
    <dgm:pt modelId="{20D3A63B-EC84-4232-BA88-F66812D0ABEF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First notable success was </a:t>
          </a:r>
          <a:r>
            <a:rPr lang="en-US" b="0" i="1">
              <a:latin typeface="Goudy Old Style Extrabold" panose="02040702050305020303" pitchFamily="18" charset="0"/>
            </a:rPr>
            <a:t>Boogie Nights, </a:t>
          </a:r>
          <a:r>
            <a:rPr lang="en-US" b="0" i="0">
              <a:latin typeface="Goudy Old Style Extrabold" panose="02040702050305020303" pitchFamily="18" charset="0"/>
            </a:rPr>
            <a:t>his second feature released in 1997</a:t>
          </a:r>
          <a:endParaRPr lang="en-US">
            <a:latin typeface="Goudy Old Style Extrabold" panose="02040702050305020303" pitchFamily="18" charset="0"/>
          </a:endParaRPr>
        </a:p>
      </dgm:t>
    </dgm:pt>
    <dgm:pt modelId="{6D763664-8515-4EBE-B907-68B56E547541}" type="parTrans" cxnId="{16C51F50-DBAB-4559-AEA0-72943DC74C0E}">
      <dgm:prSet/>
      <dgm:spPr/>
      <dgm:t>
        <a:bodyPr/>
        <a:lstStyle/>
        <a:p>
          <a:endParaRPr lang="en-US"/>
        </a:p>
      </dgm:t>
    </dgm:pt>
    <dgm:pt modelId="{8B535BC6-CEAA-4245-B10F-2C113C5FA1E4}" type="sibTrans" cxnId="{16C51F50-DBAB-4559-AEA0-72943DC74C0E}">
      <dgm:prSet/>
      <dgm:spPr/>
      <dgm:t>
        <a:bodyPr/>
        <a:lstStyle/>
        <a:p>
          <a:endParaRPr lang="en-US"/>
        </a:p>
      </dgm:t>
    </dgm:pt>
    <dgm:pt modelId="{F181A06A-56BD-4255-9CFD-455F3AB6C73E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His most successful project was </a:t>
          </a:r>
          <a:r>
            <a:rPr lang="en-US" b="0" i="1">
              <a:latin typeface="Goudy Old Style Extrabold" panose="02040702050305020303" pitchFamily="18" charset="0"/>
            </a:rPr>
            <a:t>There Will Be Blood </a:t>
          </a:r>
          <a:r>
            <a:rPr lang="en-US" b="0" i="0">
              <a:latin typeface="Goudy Old Style Extrabold" panose="02040702050305020303" pitchFamily="18" charset="0"/>
            </a:rPr>
            <a:t>staring Daniel Day-Lewis, a frequent collaborator, in 2007</a:t>
          </a:r>
          <a:endParaRPr lang="en-US">
            <a:latin typeface="Goudy Old Style Extrabold" panose="02040702050305020303" pitchFamily="18" charset="0"/>
          </a:endParaRPr>
        </a:p>
      </dgm:t>
    </dgm:pt>
    <dgm:pt modelId="{4A23EF7D-17C0-4848-97E7-F8E50B5B7662}" type="parTrans" cxnId="{7C931A21-040C-4861-8543-AD6BB60E33D5}">
      <dgm:prSet/>
      <dgm:spPr/>
      <dgm:t>
        <a:bodyPr/>
        <a:lstStyle/>
        <a:p>
          <a:endParaRPr lang="en-US"/>
        </a:p>
      </dgm:t>
    </dgm:pt>
    <dgm:pt modelId="{315140A7-2805-4A53-8063-A8F584E594EC}" type="sibTrans" cxnId="{7C931A21-040C-4861-8543-AD6BB60E33D5}">
      <dgm:prSet/>
      <dgm:spPr/>
      <dgm:t>
        <a:bodyPr/>
        <a:lstStyle/>
        <a:p>
          <a:endParaRPr lang="en-US"/>
        </a:p>
      </dgm:t>
    </dgm:pt>
    <dgm:pt modelId="{ACE81D74-DACE-4E3A-85AF-D7DF29036D50}" type="pres">
      <dgm:prSet presAssocID="{82859194-70AE-4F12-9A35-B45BB8A9D412}" presName="linear" presStyleCnt="0">
        <dgm:presLayoutVars>
          <dgm:animLvl val="lvl"/>
          <dgm:resizeHandles val="exact"/>
        </dgm:presLayoutVars>
      </dgm:prSet>
      <dgm:spPr/>
    </dgm:pt>
    <dgm:pt modelId="{13CB357C-A2F7-44F1-927E-ACF699D11385}" type="pres">
      <dgm:prSet presAssocID="{7A602ABB-48B3-4749-AF8D-E164E4E741C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F55CD96-D874-4E46-9BDD-D3587BDCAE26}" type="pres">
      <dgm:prSet presAssocID="{7A602ABB-48B3-4749-AF8D-E164E4E741C3}" presName="childText" presStyleLbl="revTx" presStyleIdx="0" presStyleCnt="1">
        <dgm:presLayoutVars>
          <dgm:bulletEnabled val="1"/>
        </dgm:presLayoutVars>
      </dgm:prSet>
      <dgm:spPr/>
    </dgm:pt>
    <dgm:pt modelId="{A930647B-540A-45E9-B3A8-245C741D5C29}" type="pres">
      <dgm:prSet presAssocID="{20D3A63B-EC84-4232-BA88-F66812D0ABE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7830807-68B7-4831-AB08-E8A1498850C0}" type="pres">
      <dgm:prSet presAssocID="{8B535BC6-CEAA-4245-B10F-2C113C5FA1E4}" presName="spacer" presStyleCnt="0"/>
      <dgm:spPr/>
    </dgm:pt>
    <dgm:pt modelId="{D7B99AC2-24A3-4A75-8AAC-86894E379864}" type="pres">
      <dgm:prSet presAssocID="{F181A06A-56BD-4255-9CFD-455F3AB6C73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98E8408-5190-4315-923B-AE473BD58615}" srcId="{7A602ABB-48B3-4749-AF8D-E164E4E741C3}" destId="{1D377DB3-083B-43D9-9240-88E11B0140E3}" srcOrd="0" destOrd="0" parTransId="{CCCD30B6-65FC-4498-855F-BD98E9AB52E5}" sibTransId="{474E8BB7-7AFA-4437-9856-11865402DC45}"/>
    <dgm:cxn modelId="{7C931A21-040C-4861-8543-AD6BB60E33D5}" srcId="{82859194-70AE-4F12-9A35-B45BB8A9D412}" destId="{F181A06A-56BD-4255-9CFD-455F3AB6C73E}" srcOrd="2" destOrd="0" parTransId="{4A23EF7D-17C0-4848-97E7-F8E50B5B7662}" sibTransId="{315140A7-2805-4A53-8063-A8F584E594EC}"/>
    <dgm:cxn modelId="{E0D1AF2B-E898-4902-810C-825EEBC5B6C7}" type="presOf" srcId="{20D3A63B-EC84-4232-BA88-F66812D0ABEF}" destId="{A930647B-540A-45E9-B3A8-245C741D5C29}" srcOrd="0" destOrd="0" presId="urn:microsoft.com/office/officeart/2005/8/layout/vList2"/>
    <dgm:cxn modelId="{AC19C039-3EF5-4D77-9DB7-B07C0A2D550D}" type="presOf" srcId="{4B3D0427-010F-491F-AEBC-A394BD667A13}" destId="{6F55CD96-D874-4E46-9BDD-D3587BDCAE26}" srcOrd="0" destOrd="1" presId="urn:microsoft.com/office/officeart/2005/8/layout/vList2"/>
    <dgm:cxn modelId="{16C51F50-DBAB-4559-AEA0-72943DC74C0E}" srcId="{82859194-70AE-4F12-9A35-B45BB8A9D412}" destId="{20D3A63B-EC84-4232-BA88-F66812D0ABEF}" srcOrd="1" destOrd="0" parTransId="{6D763664-8515-4EBE-B907-68B56E547541}" sibTransId="{8B535BC6-CEAA-4245-B10F-2C113C5FA1E4}"/>
    <dgm:cxn modelId="{22A20853-FD39-42CB-AA4A-4437AA243425}" type="presOf" srcId="{7A602ABB-48B3-4749-AF8D-E164E4E741C3}" destId="{13CB357C-A2F7-44F1-927E-ACF699D11385}" srcOrd="0" destOrd="0" presId="urn:microsoft.com/office/officeart/2005/8/layout/vList2"/>
    <dgm:cxn modelId="{BC932889-0116-45D4-BF08-FFAE8C1373C4}" srcId="{7A602ABB-48B3-4749-AF8D-E164E4E741C3}" destId="{4B3D0427-010F-491F-AEBC-A394BD667A13}" srcOrd="1" destOrd="0" parTransId="{59A55ECB-4268-4A28-81B3-1E6CE04B55FA}" sibTransId="{62CC1EE5-5002-4CD8-94AD-1118020DE2FD}"/>
    <dgm:cxn modelId="{2D9DF692-92AC-4E18-B5B3-7C59D24DEAC6}" srcId="{82859194-70AE-4F12-9A35-B45BB8A9D412}" destId="{7A602ABB-48B3-4749-AF8D-E164E4E741C3}" srcOrd="0" destOrd="0" parTransId="{FBF81DC6-E6BB-4BAE-9E4A-D433CB1354D6}" sibTransId="{449810DD-A56F-4E1C-893D-E97871EA0385}"/>
    <dgm:cxn modelId="{8584EDCB-0EE5-4C8D-9915-3971C952D27B}" type="presOf" srcId="{82859194-70AE-4F12-9A35-B45BB8A9D412}" destId="{ACE81D74-DACE-4E3A-85AF-D7DF29036D50}" srcOrd="0" destOrd="0" presId="urn:microsoft.com/office/officeart/2005/8/layout/vList2"/>
    <dgm:cxn modelId="{399DC0EF-98D9-4867-ABD7-34D064BD530A}" type="presOf" srcId="{1D377DB3-083B-43D9-9240-88E11B0140E3}" destId="{6F55CD96-D874-4E46-9BDD-D3587BDCAE26}" srcOrd="0" destOrd="0" presId="urn:microsoft.com/office/officeart/2005/8/layout/vList2"/>
    <dgm:cxn modelId="{30D216F0-3EC2-430E-93DA-26690D7C6CD0}" type="presOf" srcId="{F181A06A-56BD-4255-9CFD-455F3AB6C73E}" destId="{D7B99AC2-24A3-4A75-8AAC-86894E379864}" srcOrd="0" destOrd="0" presId="urn:microsoft.com/office/officeart/2005/8/layout/vList2"/>
    <dgm:cxn modelId="{46CA30BC-2748-4EF0-9E12-ED2E5668C5E4}" type="presParOf" srcId="{ACE81D74-DACE-4E3A-85AF-D7DF29036D50}" destId="{13CB357C-A2F7-44F1-927E-ACF699D11385}" srcOrd="0" destOrd="0" presId="urn:microsoft.com/office/officeart/2005/8/layout/vList2"/>
    <dgm:cxn modelId="{775C8895-F069-4A9E-815A-96DD15F2A1C6}" type="presParOf" srcId="{ACE81D74-DACE-4E3A-85AF-D7DF29036D50}" destId="{6F55CD96-D874-4E46-9BDD-D3587BDCAE26}" srcOrd="1" destOrd="0" presId="urn:microsoft.com/office/officeart/2005/8/layout/vList2"/>
    <dgm:cxn modelId="{6126A3F4-9CDB-4936-A85C-C9E162EEE81F}" type="presParOf" srcId="{ACE81D74-DACE-4E3A-85AF-D7DF29036D50}" destId="{A930647B-540A-45E9-B3A8-245C741D5C29}" srcOrd="2" destOrd="0" presId="urn:microsoft.com/office/officeart/2005/8/layout/vList2"/>
    <dgm:cxn modelId="{982CBBBB-F5A8-4C83-B769-F77541C68023}" type="presParOf" srcId="{ACE81D74-DACE-4E3A-85AF-D7DF29036D50}" destId="{E7830807-68B7-4831-AB08-E8A1498850C0}" srcOrd="3" destOrd="0" presId="urn:microsoft.com/office/officeart/2005/8/layout/vList2"/>
    <dgm:cxn modelId="{B14AC68B-FC32-47AC-B847-172EB8BA32A1}" type="presParOf" srcId="{ACE81D74-DACE-4E3A-85AF-D7DF29036D50}" destId="{D7B99AC2-24A3-4A75-8AAC-86894E37986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2859194-70AE-4F12-9A35-B45BB8A9D41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A602ABB-48B3-4749-AF8D-E164E4E741C3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Began releasing feature films in 1996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FBF81DC6-E6BB-4BAE-9E4A-D433CB1354D6}" type="parTrans" cxnId="{2D9DF692-92AC-4E18-B5B3-7C59D24DEAC6}">
      <dgm:prSet/>
      <dgm:spPr/>
      <dgm:t>
        <a:bodyPr/>
        <a:lstStyle/>
        <a:p>
          <a:endParaRPr lang="en-US"/>
        </a:p>
      </dgm:t>
    </dgm:pt>
    <dgm:pt modelId="{449810DD-A56F-4E1C-893D-E97871EA0385}" type="sibTrans" cxnId="{2D9DF692-92AC-4E18-B5B3-7C59D24DEAC6}">
      <dgm:prSet/>
      <dgm:spPr/>
      <dgm:t>
        <a:bodyPr/>
        <a:lstStyle/>
        <a:p>
          <a:endParaRPr lang="en-US"/>
        </a:p>
      </dgm:t>
    </dgm:pt>
    <dgm:pt modelId="{1D377DB3-083B-43D9-9240-88E11B0140E3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First film was </a:t>
          </a:r>
          <a:r>
            <a:rPr lang="en-US" b="0" i="1" dirty="0">
              <a:latin typeface="Goudy Old Style Extrabold" panose="02040702050305020303" pitchFamily="18" charset="0"/>
            </a:rPr>
            <a:t>Bottle Rocket </a:t>
          </a:r>
          <a:r>
            <a:rPr lang="en-US" b="0" i="0" dirty="0">
              <a:latin typeface="Goudy Old Style Extrabold" panose="02040702050305020303" pitchFamily="18" charset="0"/>
            </a:rPr>
            <a:t>staring Luke and Owen Wilson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CCCD30B6-65FC-4498-855F-BD98E9AB52E5}" type="parTrans" cxnId="{198E8408-5190-4315-923B-AE473BD58615}">
      <dgm:prSet/>
      <dgm:spPr/>
      <dgm:t>
        <a:bodyPr/>
        <a:lstStyle/>
        <a:p>
          <a:endParaRPr lang="en-US"/>
        </a:p>
      </dgm:t>
    </dgm:pt>
    <dgm:pt modelId="{474E8BB7-7AFA-4437-9856-11865402DC45}" type="sibTrans" cxnId="{198E8408-5190-4315-923B-AE473BD58615}">
      <dgm:prSet/>
      <dgm:spPr/>
      <dgm:t>
        <a:bodyPr/>
        <a:lstStyle/>
        <a:p>
          <a:endParaRPr lang="en-US"/>
        </a:p>
      </dgm:t>
    </dgm:pt>
    <dgm:pt modelId="{20D3A63B-EC84-4232-BA88-F66812D0ABEF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His first notable success was the 2001 film, </a:t>
          </a:r>
          <a:r>
            <a:rPr lang="en-US" b="0" i="1" dirty="0">
              <a:latin typeface="Goudy Old Style Extrabold" panose="02040702050305020303" pitchFamily="18" charset="0"/>
            </a:rPr>
            <a:t>The Royal Tenenbaums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6D763664-8515-4EBE-B907-68B56E547541}" type="parTrans" cxnId="{16C51F50-DBAB-4559-AEA0-72943DC74C0E}">
      <dgm:prSet/>
      <dgm:spPr/>
      <dgm:t>
        <a:bodyPr/>
        <a:lstStyle/>
        <a:p>
          <a:endParaRPr lang="en-US"/>
        </a:p>
      </dgm:t>
    </dgm:pt>
    <dgm:pt modelId="{8B535BC6-CEAA-4245-B10F-2C113C5FA1E4}" type="sibTrans" cxnId="{16C51F50-DBAB-4559-AEA0-72943DC74C0E}">
      <dgm:prSet/>
      <dgm:spPr/>
      <dgm:t>
        <a:bodyPr/>
        <a:lstStyle/>
        <a:p>
          <a:endParaRPr lang="en-US"/>
        </a:p>
      </dgm:t>
    </dgm:pt>
    <dgm:pt modelId="{F181A06A-56BD-4255-9CFD-455F3AB6C73E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His most successful film is </a:t>
          </a:r>
          <a:r>
            <a:rPr lang="en-US" b="0" i="1" dirty="0">
              <a:latin typeface="Goudy Old Style Extrabold" panose="02040702050305020303" pitchFamily="18" charset="0"/>
            </a:rPr>
            <a:t>The Grand Budapest Hotel</a:t>
          </a:r>
          <a:r>
            <a:rPr lang="en-US" b="0" i="0" dirty="0">
              <a:latin typeface="Goudy Old Style Extrabold" panose="02040702050305020303" pitchFamily="18" charset="0"/>
            </a:rPr>
            <a:t> which released in 2014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4A23EF7D-17C0-4848-97E7-F8E50B5B7662}" type="parTrans" cxnId="{7C931A21-040C-4861-8543-AD6BB60E33D5}">
      <dgm:prSet/>
      <dgm:spPr/>
      <dgm:t>
        <a:bodyPr/>
        <a:lstStyle/>
        <a:p>
          <a:endParaRPr lang="en-US"/>
        </a:p>
      </dgm:t>
    </dgm:pt>
    <dgm:pt modelId="{315140A7-2805-4A53-8063-A8F584E594EC}" type="sibTrans" cxnId="{7C931A21-040C-4861-8543-AD6BB60E33D5}">
      <dgm:prSet/>
      <dgm:spPr/>
      <dgm:t>
        <a:bodyPr/>
        <a:lstStyle/>
        <a:p>
          <a:endParaRPr lang="en-US"/>
        </a:p>
      </dgm:t>
    </dgm:pt>
    <dgm:pt modelId="{ACE81D74-DACE-4E3A-85AF-D7DF29036D50}" type="pres">
      <dgm:prSet presAssocID="{82859194-70AE-4F12-9A35-B45BB8A9D412}" presName="linear" presStyleCnt="0">
        <dgm:presLayoutVars>
          <dgm:animLvl val="lvl"/>
          <dgm:resizeHandles val="exact"/>
        </dgm:presLayoutVars>
      </dgm:prSet>
      <dgm:spPr/>
    </dgm:pt>
    <dgm:pt modelId="{13CB357C-A2F7-44F1-927E-ACF699D11385}" type="pres">
      <dgm:prSet presAssocID="{7A602ABB-48B3-4749-AF8D-E164E4E741C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F55CD96-D874-4E46-9BDD-D3587BDCAE26}" type="pres">
      <dgm:prSet presAssocID="{7A602ABB-48B3-4749-AF8D-E164E4E741C3}" presName="childText" presStyleLbl="revTx" presStyleIdx="0" presStyleCnt="1">
        <dgm:presLayoutVars>
          <dgm:bulletEnabled val="1"/>
        </dgm:presLayoutVars>
      </dgm:prSet>
      <dgm:spPr/>
    </dgm:pt>
    <dgm:pt modelId="{A930647B-540A-45E9-B3A8-245C741D5C29}" type="pres">
      <dgm:prSet presAssocID="{20D3A63B-EC84-4232-BA88-F66812D0ABE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7830807-68B7-4831-AB08-E8A1498850C0}" type="pres">
      <dgm:prSet presAssocID="{8B535BC6-CEAA-4245-B10F-2C113C5FA1E4}" presName="spacer" presStyleCnt="0"/>
      <dgm:spPr/>
    </dgm:pt>
    <dgm:pt modelId="{D7B99AC2-24A3-4A75-8AAC-86894E379864}" type="pres">
      <dgm:prSet presAssocID="{F181A06A-56BD-4255-9CFD-455F3AB6C73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98E8408-5190-4315-923B-AE473BD58615}" srcId="{7A602ABB-48B3-4749-AF8D-E164E4E741C3}" destId="{1D377DB3-083B-43D9-9240-88E11B0140E3}" srcOrd="0" destOrd="0" parTransId="{CCCD30B6-65FC-4498-855F-BD98E9AB52E5}" sibTransId="{474E8BB7-7AFA-4437-9856-11865402DC45}"/>
    <dgm:cxn modelId="{7C931A21-040C-4861-8543-AD6BB60E33D5}" srcId="{82859194-70AE-4F12-9A35-B45BB8A9D412}" destId="{F181A06A-56BD-4255-9CFD-455F3AB6C73E}" srcOrd="2" destOrd="0" parTransId="{4A23EF7D-17C0-4848-97E7-F8E50B5B7662}" sibTransId="{315140A7-2805-4A53-8063-A8F584E594EC}"/>
    <dgm:cxn modelId="{E0D1AF2B-E898-4902-810C-825EEBC5B6C7}" type="presOf" srcId="{20D3A63B-EC84-4232-BA88-F66812D0ABEF}" destId="{A930647B-540A-45E9-B3A8-245C741D5C29}" srcOrd="0" destOrd="0" presId="urn:microsoft.com/office/officeart/2005/8/layout/vList2"/>
    <dgm:cxn modelId="{16C51F50-DBAB-4559-AEA0-72943DC74C0E}" srcId="{82859194-70AE-4F12-9A35-B45BB8A9D412}" destId="{20D3A63B-EC84-4232-BA88-F66812D0ABEF}" srcOrd="1" destOrd="0" parTransId="{6D763664-8515-4EBE-B907-68B56E547541}" sibTransId="{8B535BC6-CEAA-4245-B10F-2C113C5FA1E4}"/>
    <dgm:cxn modelId="{22A20853-FD39-42CB-AA4A-4437AA243425}" type="presOf" srcId="{7A602ABB-48B3-4749-AF8D-E164E4E741C3}" destId="{13CB357C-A2F7-44F1-927E-ACF699D11385}" srcOrd="0" destOrd="0" presId="urn:microsoft.com/office/officeart/2005/8/layout/vList2"/>
    <dgm:cxn modelId="{2D9DF692-92AC-4E18-B5B3-7C59D24DEAC6}" srcId="{82859194-70AE-4F12-9A35-B45BB8A9D412}" destId="{7A602ABB-48B3-4749-AF8D-E164E4E741C3}" srcOrd="0" destOrd="0" parTransId="{FBF81DC6-E6BB-4BAE-9E4A-D433CB1354D6}" sibTransId="{449810DD-A56F-4E1C-893D-E97871EA0385}"/>
    <dgm:cxn modelId="{8584EDCB-0EE5-4C8D-9915-3971C952D27B}" type="presOf" srcId="{82859194-70AE-4F12-9A35-B45BB8A9D412}" destId="{ACE81D74-DACE-4E3A-85AF-D7DF29036D50}" srcOrd="0" destOrd="0" presId="urn:microsoft.com/office/officeart/2005/8/layout/vList2"/>
    <dgm:cxn modelId="{399DC0EF-98D9-4867-ABD7-34D064BD530A}" type="presOf" srcId="{1D377DB3-083B-43D9-9240-88E11B0140E3}" destId="{6F55CD96-D874-4E46-9BDD-D3587BDCAE26}" srcOrd="0" destOrd="0" presId="urn:microsoft.com/office/officeart/2005/8/layout/vList2"/>
    <dgm:cxn modelId="{30D216F0-3EC2-430E-93DA-26690D7C6CD0}" type="presOf" srcId="{F181A06A-56BD-4255-9CFD-455F3AB6C73E}" destId="{D7B99AC2-24A3-4A75-8AAC-86894E379864}" srcOrd="0" destOrd="0" presId="urn:microsoft.com/office/officeart/2005/8/layout/vList2"/>
    <dgm:cxn modelId="{46CA30BC-2748-4EF0-9E12-ED2E5668C5E4}" type="presParOf" srcId="{ACE81D74-DACE-4E3A-85AF-D7DF29036D50}" destId="{13CB357C-A2F7-44F1-927E-ACF699D11385}" srcOrd="0" destOrd="0" presId="urn:microsoft.com/office/officeart/2005/8/layout/vList2"/>
    <dgm:cxn modelId="{775C8895-F069-4A9E-815A-96DD15F2A1C6}" type="presParOf" srcId="{ACE81D74-DACE-4E3A-85AF-D7DF29036D50}" destId="{6F55CD96-D874-4E46-9BDD-D3587BDCAE26}" srcOrd="1" destOrd="0" presId="urn:microsoft.com/office/officeart/2005/8/layout/vList2"/>
    <dgm:cxn modelId="{6126A3F4-9CDB-4936-A85C-C9E162EEE81F}" type="presParOf" srcId="{ACE81D74-DACE-4E3A-85AF-D7DF29036D50}" destId="{A930647B-540A-45E9-B3A8-245C741D5C29}" srcOrd="2" destOrd="0" presId="urn:microsoft.com/office/officeart/2005/8/layout/vList2"/>
    <dgm:cxn modelId="{982CBBBB-F5A8-4C83-B769-F77541C68023}" type="presParOf" srcId="{ACE81D74-DACE-4E3A-85AF-D7DF29036D50}" destId="{E7830807-68B7-4831-AB08-E8A1498850C0}" srcOrd="3" destOrd="0" presId="urn:microsoft.com/office/officeart/2005/8/layout/vList2"/>
    <dgm:cxn modelId="{B14AC68B-FC32-47AC-B847-172EB8BA32A1}" type="presParOf" srcId="{ACE81D74-DACE-4E3A-85AF-D7DF29036D50}" destId="{D7B99AC2-24A3-4A75-8AAC-86894E37986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EF8DA85-64EC-4D2A-9906-BBB734856DC3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DDC5439-1F08-4BB7-9057-387BFE89E646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Amount of Films</a:t>
          </a:r>
          <a:endParaRPr lang="en-US">
            <a:latin typeface="Goudy Old Style Extrabold" panose="02040702050305020303" pitchFamily="18" charset="0"/>
          </a:endParaRPr>
        </a:p>
      </dgm:t>
    </dgm:pt>
    <dgm:pt modelId="{FC7EC42E-C97C-4EA6-BF5B-4CC8CFE087A1}" type="parTrans" cxnId="{35FE29D2-5768-4245-B082-9B08B136A3BF}">
      <dgm:prSet/>
      <dgm:spPr/>
      <dgm:t>
        <a:bodyPr/>
        <a:lstStyle/>
        <a:p>
          <a:endParaRPr lang="en-US"/>
        </a:p>
      </dgm:t>
    </dgm:pt>
    <dgm:pt modelId="{37D773D8-DFD5-462F-B262-E1A967526F9B}" type="sibTrans" cxnId="{35FE29D2-5768-4245-B082-9B08B136A3BF}">
      <dgm:prSet/>
      <dgm:spPr/>
      <dgm:t>
        <a:bodyPr/>
        <a:lstStyle/>
        <a:p>
          <a:endParaRPr lang="en-US"/>
        </a:p>
      </dgm:t>
    </dgm:pt>
    <dgm:pt modelId="{0EA25EE3-6DB0-42A8-A667-72D0F9BE6FA8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Nine versus Eleven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CABA26A1-6E56-4209-B22C-FB29E4FA3221}" type="parTrans" cxnId="{FB18DB73-0BB5-4710-9739-B5EE6896141C}">
      <dgm:prSet/>
      <dgm:spPr/>
      <dgm:t>
        <a:bodyPr/>
        <a:lstStyle/>
        <a:p>
          <a:endParaRPr lang="en-US"/>
        </a:p>
      </dgm:t>
    </dgm:pt>
    <dgm:pt modelId="{569F1AB7-FB4A-4E8B-8073-5A175BC60B00}" type="sibTrans" cxnId="{FB18DB73-0BB5-4710-9739-B5EE6896141C}">
      <dgm:prSet/>
      <dgm:spPr/>
      <dgm:t>
        <a:bodyPr/>
        <a:lstStyle/>
        <a:p>
          <a:endParaRPr lang="en-US"/>
        </a:p>
      </dgm:t>
    </dgm:pt>
    <dgm:pt modelId="{8856F6FD-E305-42CE-8BAF-191C9CF7E6BA}" type="pres">
      <dgm:prSet presAssocID="{3EF8DA85-64EC-4D2A-9906-BBB734856DC3}" presName="linear" presStyleCnt="0">
        <dgm:presLayoutVars>
          <dgm:animLvl val="lvl"/>
          <dgm:resizeHandles val="exact"/>
        </dgm:presLayoutVars>
      </dgm:prSet>
      <dgm:spPr/>
    </dgm:pt>
    <dgm:pt modelId="{7CF7383D-5DCA-40E4-86DA-89590B5685E0}" type="pres">
      <dgm:prSet presAssocID="{9DDC5439-1F08-4BB7-9057-387BFE89E646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09F63B05-79F4-436D-A675-F02C1046523F}" type="pres">
      <dgm:prSet presAssocID="{9DDC5439-1F08-4BB7-9057-387BFE89E646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CC152422-96B9-40E1-93EB-A3F91C9CDADB}" type="presOf" srcId="{0EA25EE3-6DB0-42A8-A667-72D0F9BE6FA8}" destId="{09F63B05-79F4-436D-A675-F02C1046523F}" srcOrd="0" destOrd="0" presId="urn:microsoft.com/office/officeart/2005/8/layout/vList2"/>
    <dgm:cxn modelId="{5408256C-3BBC-4644-BEE4-B961920A72FD}" type="presOf" srcId="{3EF8DA85-64EC-4D2A-9906-BBB734856DC3}" destId="{8856F6FD-E305-42CE-8BAF-191C9CF7E6BA}" srcOrd="0" destOrd="0" presId="urn:microsoft.com/office/officeart/2005/8/layout/vList2"/>
    <dgm:cxn modelId="{FB18DB73-0BB5-4710-9739-B5EE6896141C}" srcId="{9DDC5439-1F08-4BB7-9057-387BFE89E646}" destId="{0EA25EE3-6DB0-42A8-A667-72D0F9BE6FA8}" srcOrd="0" destOrd="0" parTransId="{CABA26A1-6E56-4209-B22C-FB29E4FA3221}" sibTransId="{569F1AB7-FB4A-4E8B-8073-5A175BC60B00}"/>
    <dgm:cxn modelId="{CC413D82-05DE-418E-886D-9647DFA3A1AE}" type="presOf" srcId="{9DDC5439-1F08-4BB7-9057-387BFE89E646}" destId="{7CF7383D-5DCA-40E4-86DA-89590B5685E0}" srcOrd="0" destOrd="0" presId="urn:microsoft.com/office/officeart/2005/8/layout/vList2"/>
    <dgm:cxn modelId="{35FE29D2-5768-4245-B082-9B08B136A3BF}" srcId="{3EF8DA85-64EC-4D2A-9906-BBB734856DC3}" destId="{9DDC5439-1F08-4BB7-9057-387BFE89E646}" srcOrd="0" destOrd="0" parTransId="{FC7EC42E-C97C-4EA6-BF5B-4CC8CFE087A1}" sibTransId="{37D773D8-DFD5-462F-B262-E1A967526F9B}"/>
    <dgm:cxn modelId="{F51B12B8-FD48-4B96-A7D9-A5EE855914BF}" type="presParOf" srcId="{8856F6FD-E305-42CE-8BAF-191C9CF7E6BA}" destId="{7CF7383D-5DCA-40E4-86DA-89590B5685E0}" srcOrd="0" destOrd="0" presId="urn:microsoft.com/office/officeart/2005/8/layout/vList2"/>
    <dgm:cxn modelId="{D556380C-FB53-419A-960C-50D0E10D4FDB}" type="presParOf" srcId="{8856F6FD-E305-42CE-8BAF-191C9CF7E6BA}" destId="{09F63B05-79F4-436D-A675-F02C1046523F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CB357C-A2F7-44F1-927E-ACF699D11385}">
      <dsp:nvSpPr>
        <dsp:cNvPr id="0" name=""/>
        <dsp:cNvSpPr/>
      </dsp:nvSpPr>
      <dsp:spPr>
        <a:xfrm>
          <a:off x="0" y="18911"/>
          <a:ext cx="5447070" cy="56511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dirty="0">
              <a:latin typeface="Goudy Old Style Extrabold" panose="02040702050305020303" pitchFamily="18" charset="0"/>
            </a:rPr>
            <a:t>Motivation:</a:t>
          </a:r>
          <a:endParaRPr lang="en-US" sz="2200" kern="1200" dirty="0">
            <a:latin typeface="Goudy Old Style Extrabold" panose="02040702050305020303" pitchFamily="18" charset="0"/>
          </a:endParaRPr>
        </a:p>
      </dsp:txBody>
      <dsp:txXfrm>
        <a:off x="27586" y="46497"/>
        <a:ext cx="5391898" cy="509938"/>
      </dsp:txXfrm>
    </dsp:sp>
    <dsp:sp modelId="{6F55CD96-D874-4E46-9BDD-D3587BDCAE26}">
      <dsp:nvSpPr>
        <dsp:cNvPr id="0" name=""/>
        <dsp:cNvSpPr/>
      </dsp:nvSpPr>
      <dsp:spPr>
        <a:xfrm>
          <a:off x="88896" y="568984"/>
          <a:ext cx="5269277" cy="10459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 dirty="0">
              <a:latin typeface="Goudy Old Style Extrabold" panose="02040702050305020303" pitchFamily="18" charset="0"/>
            </a:rPr>
            <a:t>A love of movies, and particularly a fan of Paul Thomas Anderson’s cinematic depth. I’m curious to compare his breadth of work with director Wes Anderson’s</a:t>
          </a:r>
        </a:p>
      </dsp:txBody>
      <dsp:txXfrm>
        <a:off x="88896" y="568984"/>
        <a:ext cx="5269277" cy="1045983"/>
      </dsp:txXfrm>
    </dsp:sp>
    <dsp:sp modelId="{A930647B-540A-45E9-B3A8-245C741D5C29}">
      <dsp:nvSpPr>
        <dsp:cNvPr id="0" name=""/>
        <dsp:cNvSpPr/>
      </dsp:nvSpPr>
      <dsp:spPr>
        <a:xfrm>
          <a:off x="0" y="1630005"/>
          <a:ext cx="5447070" cy="56511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dirty="0">
              <a:latin typeface="Goudy Old Style Extrabold" panose="02040702050305020303" pitchFamily="18" charset="0"/>
            </a:rPr>
            <a:t>Data Sources:</a:t>
          </a:r>
          <a:endParaRPr lang="en-US" sz="2200" kern="1200" dirty="0">
            <a:latin typeface="Goudy Old Style Extrabold" panose="02040702050305020303" pitchFamily="18" charset="0"/>
          </a:endParaRPr>
        </a:p>
      </dsp:txBody>
      <dsp:txXfrm>
        <a:off x="27586" y="1657591"/>
        <a:ext cx="5391898" cy="509938"/>
      </dsp:txXfrm>
    </dsp:sp>
    <dsp:sp modelId="{C7ACDE26-01C2-402E-855B-F3EC007C59F0}">
      <dsp:nvSpPr>
        <dsp:cNvPr id="0" name=""/>
        <dsp:cNvSpPr/>
      </dsp:nvSpPr>
      <dsp:spPr>
        <a:xfrm>
          <a:off x="0" y="2195115"/>
          <a:ext cx="5447070" cy="1190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 dirty="0">
              <a:latin typeface="Goudy Old Style Extrabold" panose="02040702050305020303" pitchFamily="18" charset="0"/>
            </a:rPr>
            <a:t>The Movie Database (</a:t>
          </a:r>
          <a:r>
            <a:rPr lang="en-US" sz="1700" kern="1200" dirty="0" err="1">
              <a:latin typeface="Goudy Old Style Extrabold" panose="02040702050305020303" pitchFamily="18" charset="0"/>
            </a:rPr>
            <a:t>TMDb</a:t>
          </a:r>
          <a:r>
            <a:rPr lang="en-US" sz="1700" kern="1200" dirty="0">
              <a:latin typeface="Goudy Old Style Extrabold" panose="02040702050305020303" pitchFamily="18" charset="0"/>
            </a:rPr>
            <a:t>) API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 dirty="0">
              <a:latin typeface="Goudy Old Style Extrabold" panose="02040702050305020303" pitchFamily="18" charset="0"/>
            </a:rPr>
            <a:t>Internation Movie Database (IMDb) library Cinemagoer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 dirty="0">
              <a:latin typeface="Goudy Old Style Extrabold" panose="02040702050305020303" pitchFamily="18" charset="0"/>
            </a:rPr>
            <a:t>Rotten Tomatoes web scraping</a:t>
          </a:r>
        </a:p>
      </dsp:txBody>
      <dsp:txXfrm>
        <a:off x="0" y="2195115"/>
        <a:ext cx="5447070" cy="11902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CB357C-A2F7-44F1-927E-ACF699D11385}">
      <dsp:nvSpPr>
        <dsp:cNvPr id="0" name=""/>
        <dsp:cNvSpPr/>
      </dsp:nvSpPr>
      <dsp:spPr>
        <a:xfrm>
          <a:off x="0" y="401835"/>
          <a:ext cx="5447070" cy="59889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>
              <a:latin typeface="Goudy Old Style Extrabold" panose="02040702050305020303" pitchFamily="18" charset="0"/>
            </a:rPr>
            <a:t>Releasing features since 1996</a:t>
          </a:r>
          <a:endParaRPr lang="en-US" sz="1500" kern="1200" dirty="0">
            <a:latin typeface="Goudy Old Style Extrabold" panose="02040702050305020303" pitchFamily="18" charset="0"/>
          </a:endParaRPr>
        </a:p>
      </dsp:txBody>
      <dsp:txXfrm>
        <a:off x="29236" y="431071"/>
        <a:ext cx="5388598" cy="540421"/>
      </dsp:txXfrm>
    </dsp:sp>
    <dsp:sp modelId="{6F55CD96-D874-4E46-9BDD-D3587BDCAE26}">
      <dsp:nvSpPr>
        <dsp:cNvPr id="0" name=""/>
        <dsp:cNvSpPr/>
      </dsp:nvSpPr>
      <dsp:spPr>
        <a:xfrm>
          <a:off x="0" y="1000729"/>
          <a:ext cx="5447070" cy="7607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0" kern="1200">
              <a:latin typeface="Goudy Old Style Extrabold" panose="02040702050305020303" pitchFamily="18" charset="0"/>
            </a:rPr>
            <a:t>First feature was the film </a:t>
          </a:r>
          <a:r>
            <a:rPr lang="en-US" sz="1200" b="0" i="1" kern="1200">
              <a:latin typeface="Goudy Old Style Extrabold" panose="02040702050305020303" pitchFamily="18" charset="0"/>
            </a:rPr>
            <a:t>Hard Eight</a:t>
          </a:r>
          <a:r>
            <a:rPr lang="en-US" sz="1200" b="0" i="0" kern="1200">
              <a:latin typeface="Goudy Old Style Extrabold" panose="02040702050305020303" pitchFamily="18" charset="0"/>
            </a:rPr>
            <a:t> staring Philip Baker Hall, John C. Reily, and Gweneth Paltrow</a:t>
          </a:r>
          <a:endParaRPr lang="en-US" sz="1200" kern="1200">
            <a:latin typeface="Goudy Old Style Extrabold" panose="02040702050305020303" pitchFamily="18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0" kern="1200">
              <a:latin typeface="Goudy Old Style Extrabold" panose="02040702050305020303" pitchFamily="18" charset="0"/>
            </a:rPr>
            <a:t>Has released 9 features in total, with his tenth film, </a:t>
          </a:r>
          <a:r>
            <a:rPr lang="en-US" sz="1200" b="0" i="1" kern="1200">
              <a:latin typeface="Goudy Old Style Extrabold" panose="02040702050305020303" pitchFamily="18" charset="0"/>
            </a:rPr>
            <a:t>One Battle After Another, </a:t>
          </a:r>
          <a:r>
            <a:rPr lang="en-US" sz="1200" b="0" i="0" kern="1200">
              <a:latin typeface="Goudy Old Style Extrabold" panose="02040702050305020303" pitchFamily="18" charset="0"/>
            </a:rPr>
            <a:t>being released later this year</a:t>
          </a:r>
          <a:endParaRPr lang="en-US" sz="1200" kern="1200">
            <a:latin typeface="Goudy Old Style Extrabold" panose="02040702050305020303" pitchFamily="18" charset="0"/>
          </a:endParaRPr>
        </a:p>
      </dsp:txBody>
      <dsp:txXfrm>
        <a:off x="0" y="1000729"/>
        <a:ext cx="5447070" cy="760725"/>
      </dsp:txXfrm>
    </dsp:sp>
    <dsp:sp modelId="{A930647B-540A-45E9-B3A8-245C741D5C29}">
      <dsp:nvSpPr>
        <dsp:cNvPr id="0" name=""/>
        <dsp:cNvSpPr/>
      </dsp:nvSpPr>
      <dsp:spPr>
        <a:xfrm>
          <a:off x="0" y="1761454"/>
          <a:ext cx="5447070" cy="59889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>
              <a:latin typeface="Goudy Old Style Extrabold" panose="02040702050305020303" pitchFamily="18" charset="0"/>
            </a:rPr>
            <a:t>First notable success was </a:t>
          </a:r>
          <a:r>
            <a:rPr lang="en-US" sz="1500" b="0" i="1" kern="1200">
              <a:latin typeface="Goudy Old Style Extrabold" panose="02040702050305020303" pitchFamily="18" charset="0"/>
            </a:rPr>
            <a:t>Boogie Nights, </a:t>
          </a:r>
          <a:r>
            <a:rPr lang="en-US" sz="1500" b="0" i="0" kern="1200">
              <a:latin typeface="Goudy Old Style Extrabold" panose="02040702050305020303" pitchFamily="18" charset="0"/>
            </a:rPr>
            <a:t>his second feature released in 1997</a:t>
          </a:r>
          <a:endParaRPr lang="en-US" sz="1500" kern="1200">
            <a:latin typeface="Goudy Old Style Extrabold" panose="02040702050305020303" pitchFamily="18" charset="0"/>
          </a:endParaRPr>
        </a:p>
      </dsp:txBody>
      <dsp:txXfrm>
        <a:off x="29236" y="1790690"/>
        <a:ext cx="5388598" cy="540421"/>
      </dsp:txXfrm>
    </dsp:sp>
    <dsp:sp modelId="{D7B99AC2-24A3-4A75-8AAC-86894E379864}">
      <dsp:nvSpPr>
        <dsp:cNvPr id="0" name=""/>
        <dsp:cNvSpPr/>
      </dsp:nvSpPr>
      <dsp:spPr>
        <a:xfrm>
          <a:off x="0" y="2403547"/>
          <a:ext cx="5447070" cy="59889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>
              <a:latin typeface="Goudy Old Style Extrabold" panose="02040702050305020303" pitchFamily="18" charset="0"/>
            </a:rPr>
            <a:t>His most successful project was </a:t>
          </a:r>
          <a:r>
            <a:rPr lang="en-US" sz="1500" b="0" i="1" kern="1200">
              <a:latin typeface="Goudy Old Style Extrabold" panose="02040702050305020303" pitchFamily="18" charset="0"/>
            </a:rPr>
            <a:t>There Will Be Blood </a:t>
          </a:r>
          <a:r>
            <a:rPr lang="en-US" sz="1500" b="0" i="0" kern="1200">
              <a:latin typeface="Goudy Old Style Extrabold" panose="02040702050305020303" pitchFamily="18" charset="0"/>
            </a:rPr>
            <a:t>staring Daniel Day-Lewis, a frequent collaborator, in 2007</a:t>
          </a:r>
          <a:endParaRPr lang="en-US" sz="1500" kern="1200">
            <a:latin typeface="Goudy Old Style Extrabold" panose="02040702050305020303" pitchFamily="18" charset="0"/>
          </a:endParaRPr>
        </a:p>
      </dsp:txBody>
      <dsp:txXfrm>
        <a:off x="29236" y="2432783"/>
        <a:ext cx="5388598" cy="54042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CB357C-A2F7-44F1-927E-ACF699D11385}">
      <dsp:nvSpPr>
        <dsp:cNvPr id="0" name=""/>
        <dsp:cNvSpPr/>
      </dsp:nvSpPr>
      <dsp:spPr>
        <a:xfrm>
          <a:off x="0" y="5902"/>
          <a:ext cx="5447070" cy="91830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>
              <a:latin typeface="Goudy Old Style Extrabold" panose="02040702050305020303" pitchFamily="18" charset="0"/>
            </a:rPr>
            <a:t>Began releasing feature films in 1996</a:t>
          </a:r>
          <a:endParaRPr lang="en-US" sz="2300" kern="1200" dirty="0">
            <a:latin typeface="Goudy Old Style Extrabold" panose="02040702050305020303" pitchFamily="18" charset="0"/>
          </a:endParaRPr>
        </a:p>
      </dsp:txBody>
      <dsp:txXfrm>
        <a:off x="44828" y="50730"/>
        <a:ext cx="5357414" cy="828647"/>
      </dsp:txXfrm>
    </dsp:sp>
    <dsp:sp modelId="{6F55CD96-D874-4E46-9BDD-D3587BDCAE26}">
      <dsp:nvSpPr>
        <dsp:cNvPr id="0" name=""/>
        <dsp:cNvSpPr/>
      </dsp:nvSpPr>
      <dsp:spPr>
        <a:xfrm>
          <a:off x="0" y="924206"/>
          <a:ext cx="5447070" cy="571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b="0" i="0" kern="1200" dirty="0">
              <a:latin typeface="Goudy Old Style Extrabold" panose="02040702050305020303" pitchFamily="18" charset="0"/>
            </a:rPr>
            <a:t>First film was </a:t>
          </a:r>
          <a:r>
            <a:rPr lang="en-US" sz="1800" b="0" i="1" kern="1200" dirty="0">
              <a:latin typeface="Goudy Old Style Extrabold" panose="02040702050305020303" pitchFamily="18" charset="0"/>
            </a:rPr>
            <a:t>Bottle Rocket </a:t>
          </a:r>
          <a:r>
            <a:rPr lang="en-US" sz="1800" b="0" i="0" kern="1200" dirty="0">
              <a:latin typeface="Goudy Old Style Extrabold" panose="02040702050305020303" pitchFamily="18" charset="0"/>
            </a:rPr>
            <a:t>staring Luke and Owen Wilson</a:t>
          </a:r>
          <a:endParaRPr lang="en-US" sz="1800" kern="1200" dirty="0">
            <a:latin typeface="Goudy Old Style Extrabold" panose="02040702050305020303" pitchFamily="18" charset="0"/>
          </a:endParaRPr>
        </a:p>
      </dsp:txBody>
      <dsp:txXfrm>
        <a:off x="0" y="924206"/>
        <a:ext cx="5447070" cy="571320"/>
      </dsp:txXfrm>
    </dsp:sp>
    <dsp:sp modelId="{A930647B-540A-45E9-B3A8-245C741D5C29}">
      <dsp:nvSpPr>
        <dsp:cNvPr id="0" name=""/>
        <dsp:cNvSpPr/>
      </dsp:nvSpPr>
      <dsp:spPr>
        <a:xfrm>
          <a:off x="0" y="1495526"/>
          <a:ext cx="5447070" cy="91830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>
              <a:latin typeface="Goudy Old Style Extrabold" panose="02040702050305020303" pitchFamily="18" charset="0"/>
            </a:rPr>
            <a:t>His first notable success was the 2001 film, </a:t>
          </a:r>
          <a:r>
            <a:rPr lang="en-US" sz="2300" b="0" i="1" kern="1200" dirty="0">
              <a:latin typeface="Goudy Old Style Extrabold" panose="02040702050305020303" pitchFamily="18" charset="0"/>
            </a:rPr>
            <a:t>The Royal Tenenbaums</a:t>
          </a:r>
          <a:endParaRPr lang="en-US" sz="2300" kern="1200" dirty="0">
            <a:latin typeface="Goudy Old Style Extrabold" panose="02040702050305020303" pitchFamily="18" charset="0"/>
          </a:endParaRPr>
        </a:p>
      </dsp:txBody>
      <dsp:txXfrm>
        <a:off x="44828" y="1540354"/>
        <a:ext cx="5357414" cy="828647"/>
      </dsp:txXfrm>
    </dsp:sp>
    <dsp:sp modelId="{D7B99AC2-24A3-4A75-8AAC-86894E379864}">
      <dsp:nvSpPr>
        <dsp:cNvPr id="0" name=""/>
        <dsp:cNvSpPr/>
      </dsp:nvSpPr>
      <dsp:spPr>
        <a:xfrm>
          <a:off x="0" y="2480070"/>
          <a:ext cx="5447070" cy="91830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>
              <a:latin typeface="Goudy Old Style Extrabold" panose="02040702050305020303" pitchFamily="18" charset="0"/>
            </a:rPr>
            <a:t>His most successful film is </a:t>
          </a:r>
          <a:r>
            <a:rPr lang="en-US" sz="2300" b="0" i="1" kern="1200" dirty="0">
              <a:latin typeface="Goudy Old Style Extrabold" panose="02040702050305020303" pitchFamily="18" charset="0"/>
            </a:rPr>
            <a:t>The Grand Budapest Hotel</a:t>
          </a:r>
          <a:r>
            <a:rPr lang="en-US" sz="2300" b="0" i="0" kern="1200" dirty="0">
              <a:latin typeface="Goudy Old Style Extrabold" panose="02040702050305020303" pitchFamily="18" charset="0"/>
            </a:rPr>
            <a:t> which released in 2014</a:t>
          </a:r>
          <a:endParaRPr lang="en-US" sz="2300" kern="1200" dirty="0">
            <a:latin typeface="Goudy Old Style Extrabold" panose="02040702050305020303" pitchFamily="18" charset="0"/>
          </a:endParaRPr>
        </a:p>
      </dsp:txBody>
      <dsp:txXfrm>
        <a:off x="44828" y="2524898"/>
        <a:ext cx="5357414" cy="82864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F7383D-5DCA-40E4-86DA-89590B5685E0}">
      <dsp:nvSpPr>
        <dsp:cNvPr id="0" name=""/>
        <dsp:cNvSpPr/>
      </dsp:nvSpPr>
      <dsp:spPr>
        <a:xfrm>
          <a:off x="0" y="804"/>
          <a:ext cx="6506245" cy="81081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0" i="0" kern="1200">
              <a:latin typeface="Goudy Old Style Extrabold" panose="02040702050305020303" pitchFamily="18" charset="0"/>
            </a:rPr>
            <a:t>Amount of Films</a:t>
          </a:r>
          <a:endParaRPr lang="en-US" sz="3300" kern="1200">
            <a:latin typeface="Goudy Old Style Extrabold" panose="02040702050305020303" pitchFamily="18" charset="0"/>
          </a:endParaRPr>
        </a:p>
      </dsp:txBody>
      <dsp:txXfrm>
        <a:off x="39580" y="40384"/>
        <a:ext cx="6427085" cy="731650"/>
      </dsp:txXfrm>
    </dsp:sp>
    <dsp:sp modelId="{09F63B05-79F4-436D-A675-F02C1046523F}">
      <dsp:nvSpPr>
        <dsp:cNvPr id="0" name=""/>
        <dsp:cNvSpPr/>
      </dsp:nvSpPr>
      <dsp:spPr>
        <a:xfrm>
          <a:off x="0" y="811615"/>
          <a:ext cx="6506245" cy="546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573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b="0" i="0" kern="1200" dirty="0">
              <a:latin typeface="Goudy Old Style Extrabold" panose="02040702050305020303" pitchFamily="18" charset="0"/>
            </a:rPr>
            <a:t>Nine versus Eleven</a:t>
          </a:r>
          <a:endParaRPr lang="en-US" sz="2600" kern="1200" dirty="0">
            <a:latin typeface="Goudy Old Style Extrabold" panose="02040702050305020303" pitchFamily="18" charset="0"/>
          </a:endParaRPr>
        </a:p>
      </dsp:txBody>
      <dsp:txXfrm>
        <a:off x="0" y="811615"/>
        <a:ext cx="6506245" cy="5464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4.png>
</file>

<file path=ppt/media/image5.png>
</file>

<file path=ppt/media/image6.jp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FCBCC5-13E6-44A5-9530-A21870D541AD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7C2837-1D41-414E-9923-0AD37FD24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040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C2837-1D41-414E-9923-0AD37FD246B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691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67204B-F828-5AE6-9A2F-670431074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5EDFCB-1502-3EAF-0F33-12F3F68082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FBBC3A-60B6-162D-D710-1E907BA2F9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I am only focusing on the first 5 actors in the credits of each of his films in this data set.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C06B84-117C-0903-B301-3D09642EFA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7C2837-1D41-414E-9923-0AD37FD246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1355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87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749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00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71735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491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7238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331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0321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642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783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747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19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671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02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909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237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86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E29CEAB-87C1-4D5E-A5B8-59F7568FCC39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0419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6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diagramLayout" Target="../diagrams/layout4.xml"/><Relationship Id="rId7" Type="http://schemas.openxmlformats.org/officeDocument/2006/relationships/image" Target="../media/image26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g"/><Relationship Id="rId3" Type="http://schemas.openxmlformats.org/officeDocument/2006/relationships/image" Target="../media/image2.png"/><Relationship Id="rId7" Type="http://schemas.openxmlformats.org/officeDocument/2006/relationships/image" Target="../media/image2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7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8.jpe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BB0F01-7AC2-2775-718F-7FE066EBCF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0C60145A-AFEB-5DD5-4FD1-979AF741C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BA24E8A1-C5F3-90A9-B825-2DFF6F2B2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B0210D-C514-56D2-D265-DF59D2BDC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Who Am I?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6F11893-A456-DCCF-CBF4-BEBDDED9D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3F6D875D-33CE-49B7-5312-75A96E225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DF348F7-AB4D-7D69-2475-AC0A7F6562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6925639"/>
              </p:ext>
            </p:extLst>
          </p:nvPr>
        </p:nvGraphicFramePr>
        <p:xfrm>
          <a:off x="648930" y="2810256"/>
          <a:ext cx="54470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Content Placeholder 13" descr="A person with glasses and a beard&#10;&#10;AI-generated content may be incorrect.">
            <a:extLst>
              <a:ext uri="{FF2B5EF4-FFF2-40B4-BE49-F238E27FC236}">
                <a16:creationId xmlns:a16="http://schemas.microsoft.com/office/drawing/2014/main" id="{AE79A0E6-383B-EA1E-80CD-98DE5A9F7B4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232333" y="2980779"/>
            <a:ext cx="3823334" cy="2866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2990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2FE656-7123-B74A-6298-77B91009A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AE2BF98A-E1DA-8DDF-6198-CE34D629E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3" name="Freeform 7">
            <a:extLst>
              <a:ext uri="{FF2B5EF4-FFF2-40B4-BE49-F238E27FC236}">
                <a16:creationId xmlns:a16="http://schemas.microsoft.com/office/drawing/2014/main" id="{736694DF-D62B-613C-9FB7-4FC79A120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2DD729-4E7D-38EB-7016-58F380598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2307D73-7FC9-1194-3371-D90C5E6760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B450189C-78CC-0F2A-5AD0-1713D06BC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4" name="Picture 3" descr="A display of a hotel&#10;&#10;AI-generated content may be incorrect.">
            <a:extLst>
              <a:ext uri="{FF2B5EF4-FFF2-40B4-BE49-F238E27FC236}">
                <a16:creationId xmlns:a16="http://schemas.microsoft.com/office/drawing/2014/main" id="{2766DC29-9E74-27FD-36A5-B1A7B5B1D1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313" y="2476884"/>
            <a:ext cx="2900518" cy="2175388"/>
          </a:xfrm>
          <a:prstGeom prst="rect">
            <a:avLst/>
          </a:prstGeom>
        </p:spPr>
      </p:pic>
      <p:pic>
        <p:nvPicPr>
          <p:cNvPr id="7" name="Picture 6" descr="A group of men holding guns&#10;&#10;AI-generated content may be incorrect.">
            <a:extLst>
              <a:ext uri="{FF2B5EF4-FFF2-40B4-BE49-F238E27FC236}">
                <a16:creationId xmlns:a16="http://schemas.microsoft.com/office/drawing/2014/main" id="{25E471F4-C961-95CB-E859-0BCF0CC210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4303" y="3746391"/>
            <a:ext cx="1861756" cy="24823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C62BDDA-BBF6-EF21-EE44-D01DEBEB5A1F}"/>
              </a:ext>
            </a:extLst>
          </p:cNvPr>
          <p:cNvSpPr txBox="1"/>
          <p:nvPr/>
        </p:nvSpPr>
        <p:spPr>
          <a:xfrm>
            <a:off x="4565825" y="297364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308M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CA7D6A-B16A-0BA3-8703-095DA371F40D}"/>
              </a:ext>
            </a:extLst>
          </p:cNvPr>
          <p:cNvSpPr txBox="1"/>
          <p:nvPr/>
        </p:nvSpPr>
        <p:spPr>
          <a:xfrm>
            <a:off x="4560499" y="3798452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27.96M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AC8C4C-5BC2-9A33-CA09-8580731A4CB9}"/>
              </a:ext>
            </a:extLst>
          </p:cNvPr>
          <p:cNvSpPr txBox="1"/>
          <p:nvPr/>
        </p:nvSpPr>
        <p:spPr>
          <a:xfrm>
            <a:off x="7056601" y="4652272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59M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BA94A2-DDA0-F39B-E431-CB96B9568F50}"/>
              </a:ext>
            </a:extLst>
          </p:cNvPr>
          <p:cNvSpPr txBox="1"/>
          <p:nvPr/>
        </p:nvSpPr>
        <p:spPr>
          <a:xfrm>
            <a:off x="9599257" y="3219863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488.6K</a:t>
            </a:r>
          </a:p>
        </p:txBody>
      </p:sp>
      <p:pic>
        <p:nvPicPr>
          <p:cNvPr id="17" name="Content Placeholder 16" descr="A graph of different types of money&#10;&#10;AI-generated content may be incorrect.">
            <a:extLst>
              <a:ext uri="{FF2B5EF4-FFF2-40B4-BE49-F238E27FC236}">
                <a16:creationId xmlns:a16="http://schemas.microsoft.com/office/drawing/2014/main" id="{5B4AF93F-7D69-6635-4305-4E3B7AF6CC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046" y="2315634"/>
            <a:ext cx="3580044" cy="4195762"/>
          </a:xfrm>
        </p:spPr>
      </p:pic>
    </p:spTree>
    <p:extLst>
      <p:ext uri="{BB962C8B-B14F-4D97-AF65-F5344CB8AC3E}">
        <p14:creationId xmlns:p14="http://schemas.microsoft.com/office/powerpoint/2010/main" val="38258516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03BD95-8F13-8481-3DE3-CED1C5EB9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A3ED8DEF-22E6-C42C-E0D7-28DFA6484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7340435"/>
              </p:ext>
            </p:extLst>
          </p:nvPr>
        </p:nvGraphicFramePr>
        <p:xfrm>
          <a:off x="5041900" y="4660900"/>
          <a:ext cx="6506245" cy="1358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pie chart with numbers and a number of people&#10;&#10;AI-generated content may be incorrect.">
            <a:extLst>
              <a:ext uri="{FF2B5EF4-FFF2-40B4-BE49-F238E27FC236}">
                <a16:creationId xmlns:a16="http://schemas.microsoft.com/office/drawing/2014/main" id="{253996D0-9956-2EA5-CDD6-3169F46C87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3977" y="530456"/>
            <a:ext cx="3823165" cy="2867374"/>
          </a:xfrm>
          <a:prstGeom prst="rect">
            <a:avLst/>
          </a:prstGeom>
        </p:spPr>
      </p:pic>
      <p:pic>
        <p:nvPicPr>
          <p:cNvPr id="6" name="Picture 5" descr="A blue circle with black text&#10;&#10;AI-generated content may be incorrect.">
            <a:extLst>
              <a:ext uri="{FF2B5EF4-FFF2-40B4-BE49-F238E27FC236}">
                <a16:creationId xmlns:a16="http://schemas.microsoft.com/office/drawing/2014/main" id="{F9127E0C-A8A5-04C1-7A92-A290464F186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4979" y="1818635"/>
            <a:ext cx="3823166" cy="286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8101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D3F05C-D3D9-89A3-EA97-C01112CBD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96C64D6-C405-4279-BE34-83B96F3C9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90E68C-6EAD-BBBB-752D-C7C8B0E55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7FFCAD2-69C4-7B9B-18A6-162B094E4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85A164F1-43CB-CA9E-124B-C039429D8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8EFC27C-DB8D-329F-4C91-95540678D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64D3F-FB58-5F54-6EC5-731CD12AA8F5}"/>
              </a:ext>
            </a:extLst>
          </p:cNvPr>
          <p:cNvSpPr txBox="1"/>
          <p:nvPr/>
        </p:nvSpPr>
        <p:spPr>
          <a:xfrm>
            <a:off x="4720782" y="1550292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F75B05-E215-7C83-8F2E-C2A7A9CE421C}"/>
              </a:ext>
            </a:extLst>
          </p:cNvPr>
          <p:cNvSpPr txBox="1"/>
          <p:nvPr/>
        </p:nvSpPr>
        <p:spPr>
          <a:xfrm>
            <a:off x="8817645" y="1550292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Wes Anderson</a:t>
            </a:r>
          </a:p>
        </p:txBody>
      </p:sp>
      <p:pic>
        <p:nvPicPr>
          <p:cNvPr id="12" name="Content Placeholder 11" descr="A graph of blue bars with white text&#10;&#10;AI-generated content may be incorrect.">
            <a:extLst>
              <a:ext uri="{FF2B5EF4-FFF2-40B4-BE49-F238E27FC236}">
                <a16:creationId xmlns:a16="http://schemas.microsoft.com/office/drawing/2014/main" id="{7896039C-5C59-4215-A137-34727661CF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215" y="2874826"/>
            <a:ext cx="2976599" cy="3104804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0DD1DA-3961-E118-A1E0-3F68D5C003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5410" y="2842729"/>
            <a:ext cx="2763601" cy="342086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74804DF-8EFC-9E71-58D5-31C69C5CC8DD}"/>
              </a:ext>
            </a:extLst>
          </p:cNvPr>
          <p:cNvSpPr txBox="1"/>
          <p:nvPr/>
        </p:nvSpPr>
        <p:spPr>
          <a:xfrm>
            <a:off x="5262679" y="1996456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7.26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3C3F71-3558-C889-E08C-76A2DE933400}"/>
              </a:ext>
            </a:extLst>
          </p:cNvPr>
          <p:cNvSpPr txBox="1"/>
          <p:nvPr/>
        </p:nvSpPr>
        <p:spPr>
          <a:xfrm>
            <a:off x="9087375" y="1996456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7.29</a:t>
            </a:r>
          </a:p>
        </p:txBody>
      </p:sp>
    </p:spTree>
    <p:extLst>
      <p:ext uri="{BB962C8B-B14F-4D97-AF65-F5344CB8AC3E}">
        <p14:creationId xmlns:p14="http://schemas.microsoft.com/office/powerpoint/2010/main" val="7634157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703D14-1F77-1D3F-EAE5-822E1AABC4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07C696A6-4C34-9BDC-9DA8-DC8B5AF4E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68EC00-D8B6-847D-E4E7-5F8838D6F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90A8EB1-0469-D6CD-42C4-31EE94F01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A5EDB94E-2DB8-BDDC-4384-F5B4FBF487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A3717AD-C643-E3BE-485D-02869CCA2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772118-53D2-842E-7AA6-990559B2B448}"/>
              </a:ext>
            </a:extLst>
          </p:cNvPr>
          <p:cNvSpPr txBox="1"/>
          <p:nvPr/>
        </p:nvSpPr>
        <p:spPr>
          <a:xfrm>
            <a:off x="4859078" y="1483209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C1F361-0B1B-042E-3D86-CC0D87A71806}"/>
              </a:ext>
            </a:extLst>
          </p:cNvPr>
          <p:cNvSpPr txBox="1"/>
          <p:nvPr/>
        </p:nvSpPr>
        <p:spPr>
          <a:xfrm>
            <a:off x="8866857" y="1478153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oudy Old Style Extrabold" panose="02040702050305020303" pitchFamily="18" charset="0"/>
              </a:rPr>
              <a:t>Wes Anderson</a:t>
            </a:r>
          </a:p>
        </p:txBody>
      </p:sp>
      <p:pic>
        <p:nvPicPr>
          <p:cNvPr id="14" name="Content Placeholder 13" descr="A chart with text on it&#10;&#10;AI-generated content may be incorrect.">
            <a:extLst>
              <a:ext uri="{FF2B5EF4-FFF2-40B4-BE49-F238E27FC236}">
                <a16:creationId xmlns:a16="http://schemas.microsoft.com/office/drawing/2014/main" id="{F2F66F6C-4EA7-9EA1-8C5D-468A58914F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853" y="2876102"/>
            <a:ext cx="2976599" cy="3104804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4C66EE7-C85E-0576-C3E2-A1A9FD569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6832" y="2873820"/>
            <a:ext cx="2852126" cy="353044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9759808-A921-BDC0-5C5E-BF536BB645A3}"/>
              </a:ext>
            </a:extLst>
          </p:cNvPr>
          <p:cNvSpPr txBox="1"/>
          <p:nvPr/>
        </p:nvSpPr>
        <p:spPr>
          <a:xfrm>
            <a:off x="5353027" y="199032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7.41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14F2850-1BA9-1260-5665-CFC78D8EB6D6}"/>
              </a:ext>
            </a:extLst>
          </p:cNvPr>
          <p:cNvSpPr txBox="1"/>
          <p:nvPr/>
        </p:nvSpPr>
        <p:spPr>
          <a:xfrm>
            <a:off x="9188243" y="1990321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7.42</a:t>
            </a:r>
          </a:p>
        </p:txBody>
      </p:sp>
    </p:spTree>
    <p:extLst>
      <p:ext uri="{BB962C8B-B14F-4D97-AF65-F5344CB8AC3E}">
        <p14:creationId xmlns:p14="http://schemas.microsoft.com/office/powerpoint/2010/main" val="22224103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491C81-04B4-415B-DAC5-3A42A506A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F70DEE9-7C09-FF70-ACDA-56F5A1655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6B76F3-31FD-3EC1-E351-5CECC289C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79D1C34-4FC6-9861-6F79-D759855B9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B7BECC30-C47B-9766-3D1A-EC5E47132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97D492B-3A3C-44FD-4A23-D1F9F3DD2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D2CFD5-7736-D4E2-C474-A5B1049D01B8}"/>
              </a:ext>
            </a:extLst>
          </p:cNvPr>
          <p:cNvSpPr txBox="1"/>
          <p:nvPr/>
        </p:nvSpPr>
        <p:spPr>
          <a:xfrm>
            <a:off x="4771926" y="1670154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7E074E-9E2D-3A4F-84A7-3568B42FFBF8}"/>
              </a:ext>
            </a:extLst>
          </p:cNvPr>
          <p:cNvSpPr txBox="1"/>
          <p:nvPr/>
        </p:nvSpPr>
        <p:spPr>
          <a:xfrm>
            <a:off x="8732387" y="1669024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Wes Anderson</a:t>
            </a:r>
          </a:p>
        </p:txBody>
      </p:sp>
      <p:pic>
        <p:nvPicPr>
          <p:cNvPr id="14" name="Content Placeholder 13" descr="A graph of red lines with white text&#10;&#10;AI-generated content may be incorrect.">
            <a:extLst>
              <a:ext uri="{FF2B5EF4-FFF2-40B4-BE49-F238E27FC236}">
                <a16:creationId xmlns:a16="http://schemas.microsoft.com/office/drawing/2014/main" id="{6AFE8CBE-DEA4-B269-2FD4-A6F2C663BD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411" y="2881672"/>
            <a:ext cx="2976599" cy="3104804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87943E2-768C-735F-5951-370E19C35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2387" y="2881672"/>
            <a:ext cx="2879716" cy="356459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3219A4B-12EA-6A99-711F-26454AD2B86B}"/>
              </a:ext>
            </a:extLst>
          </p:cNvPr>
          <p:cNvSpPr txBox="1"/>
          <p:nvPr/>
        </p:nvSpPr>
        <p:spPr>
          <a:xfrm>
            <a:off x="5301045" y="2112230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8.53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D668CD-ACF8-56BF-175A-2DBFBC8DA9C1}"/>
              </a:ext>
            </a:extLst>
          </p:cNvPr>
          <p:cNvSpPr txBox="1"/>
          <p:nvPr/>
        </p:nvSpPr>
        <p:spPr>
          <a:xfrm>
            <a:off x="9112410" y="2112230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8.20</a:t>
            </a:r>
          </a:p>
        </p:txBody>
      </p:sp>
    </p:spTree>
    <p:extLst>
      <p:ext uri="{BB962C8B-B14F-4D97-AF65-F5344CB8AC3E}">
        <p14:creationId xmlns:p14="http://schemas.microsoft.com/office/powerpoint/2010/main" val="3258207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1B0951-D9B8-AE09-A99B-07C2E0027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BEA27B37-EC88-9C90-DA1A-2F5DBD153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4C8E6D-4BF2-B16E-C601-2174BB6C0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FA1179B-6313-8449-C914-30CD89D82A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7EFFA60E-8330-6B0F-A348-C4E5F9EC3D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32503E0-F2A2-1A48-3538-E7B407BB1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2BB94A-378B-F3FE-59D7-BF9476DE0CAE}"/>
              </a:ext>
            </a:extLst>
          </p:cNvPr>
          <p:cNvSpPr txBox="1"/>
          <p:nvPr/>
        </p:nvSpPr>
        <p:spPr>
          <a:xfrm>
            <a:off x="4916411" y="1485488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E30616-D013-99D7-06A1-1448B1152E67}"/>
              </a:ext>
            </a:extLst>
          </p:cNvPr>
          <p:cNvSpPr txBox="1"/>
          <p:nvPr/>
        </p:nvSpPr>
        <p:spPr>
          <a:xfrm>
            <a:off x="8870393" y="1530577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Wes Anderson</a:t>
            </a:r>
          </a:p>
        </p:txBody>
      </p:sp>
      <p:pic>
        <p:nvPicPr>
          <p:cNvPr id="14" name="Content Placeholder 13" descr="A graph of a number of tomatoes&#10;&#10;AI-generated content may be incorrect.">
            <a:extLst>
              <a:ext uri="{FF2B5EF4-FFF2-40B4-BE49-F238E27FC236}">
                <a16:creationId xmlns:a16="http://schemas.microsoft.com/office/drawing/2014/main" id="{C8E0EEA2-A6F0-968F-1906-32AADE701A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9949" y="2763838"/>
            <a:ext cx="3218919" cy="3357562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B6927E1-EDB8-12AD-6269-E01715618B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7507" y="2763838"/>
            <a:ext cx="2996897" cy="370964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33600B2-7659-6194-B036-AB72975CA2B2}"/>
              </a:ext>
            </a:extLst>
          </p:cNvPr>
          <p:cNvSpPr txBox="1"/>
          <p:nvPr/>
        </p:nvSpPr>
        <p:spPr>
          <a:xfrm>
            <a:off x="5429573" y="1854820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7.50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DA23B1-299C-F429-4852-29F4B38198AB}"/>
              </a:ext>
            </a:extLst>
          </p:cNvPr>
          <p:cNvSpPr txBox="1"/>
          <p:nvPr/>
        </p:nvSpPr>
        <p:spPr>
          <a:xfrm>
            <a:off x="9175808" y="1854820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8.19</a:t>
            </a:r>
          </a:p>
        </p:txBody>
      </p:sp>
    </p:spTree>
    <p:extLst>
      <p:ext uri="{BB962C8B-B14F-4D97-AF65-F5344CB8AC3E}">
        <p14:creationId xmlns:p14="http://schemas.microsoft.com/office/powerpoint/2010/main" val="5154239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7D15E5-7D5A-4F9A-AC62-DA7959792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0C568A82-3676-0A54-E06C-61254DB04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3AC9A-5456-31AC-0015-A23EB6975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C97103F-032E-46B1-9DDE-C5F5BDEAA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AF74C11E-E029-44DE-AA5E-B0913A465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3D61368-640B-3EE5-8D17-4091A5B46A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7075DE-53CC-2B7F-2E06-3F15D690DFAC}"/>
              </a:ext>
            </a:extLst>
          </p:cNvPr>
          <p:cNvSpPr txBox="1"/>
          <p:nvPr/>
        </p:nvSpPr>
        <p:spPr>
          <a:xfrm>
            <a:off x="4720782" y="1320800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296015-3F1D-39C6-1286-12547DC39149}"/>
              </a:ext>
            </a:extLst>
          </p:cNvPr>
          <p:cNvSpPr txBox="1"/>
          <p:nvPr/>
        </p:nvSpPr>
        <p:spPr>
          <a:xfrm>
            <a:off x="8636000" y="1320800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Wes Anderson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B319334-0C46-91B1-C89F-ED927C927B8F}"/>
              </a:ext>
            </a:extLst>
          </p:cNvPr>
          <p:cNvSpPr txBox="1"/>
          <p:nvPr/>
        </p:nvSpPr>
        <p:spPr>
          <a:xfrm>
            <a:off x="4202845" y="169013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170M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9F91DCF-CFCC-3138-3306-C98C45271B36}"/>
              </a:ext>
            </a:extLst>
          </p:cNvPr>
          <p:cNvSpPr txBox="1"/>
          <p:nvPr/>
        </p:nvSpPr>
        <p:spPr>
          <a:xfrm>
            <a:off x="5780620" y="2240618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18.85M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A6E4DDD-27F6-DA04-6183-F0E9CD1A3BCE}"/>
              </a:ext>
            </a:extLst>
          </p:cNvPr>
          <p:cNvSpPr txBox="1"/>
          <p:nvPr/>
        </p:nvSpPr>
        <p:spPr>
          <a:xfrm>
            <a:off x="8131852" y="1690131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308M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0DDE0E-E113-78D8-45A5-6B6144570EA6}"/>
              </a:ext>
            </a:extLst>
          </p:cNvPr>
          <p:cNvSpPr txBox="1"/>
          <p:nvPr/>
        </p:nvSpPr>
        <p:spPr>
          <a:xfrm>
            <a:off x="9805041" y="2240618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27.96M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958736-4CE4-D897-C240-57D907E3F0C1}"/>
              </a:ext>
            </a:extLst>
          </p:cNvPr>
          <p:cNvSpPr txBox="1"/>
          <p:nvPr/>
        </p:nvSpPr>
        <p:spPr>
          <a:xfrm>
            <a:off x="9944885" y="1871286"/>
            <a:ext cx="3023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Goudy Old Style Extrabold" panose="02040702050305020303" pitchFamily="18" charset="0"/>
              </a:rPr>
              <a:t>(255M without animated</a:t>
            </a:r>
            <a:r>
              <a:rPr lang="en-US" dirty="0">
                <a:latin typeface="Goudy Old Style Extrabold" panose="02040702050305020303" pitchFamily="18" charset="0"/>
              </a:rPr>
              <a:t>)</a:t>
            </a:r>
          </a:p>
        </p:txBody>
      </p:sp>
      <p:pic>
        <p:nvPicPr>
          <p:cNvPr id="27" name="Content Placeholder 26" descr="A graph with purple bars&#10;&#10;AI-generated content may be incorrect.">
            <a:extLst>
              <a:ext uri="{FF2B5EF4-FFF2-40B4-BE49-F238E27FC236}">
                <a16:creationId xmlns:a16="http://schemas.microsoft.com/office/drawing/2014/main" id="{A762CE5C-A560-4162-4B63-E054DBF40D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338" y="2703237"/>
            <a:ext cx="3528353" cy="3484562"/>
          </a:xfrm>
        </p:spPr>
      </p:pic>
      <p:pic>
        <p:nvPicPr>
          <p:cNvPr id="29" name="Picture 28" descr="A graph of different types of money&#10;&#10;AI-generated content may be incorrect.">
            <a:extLst>
              <a:ext uri="{FF2B5EF4-FFF2-40B4-BE49-F238E27FC236}">
                <a16:creationId xmlns:a16="http://schemas.microsoft.com/office/drawing/2014/main" id="{56F075CA-ABEF-FE42-B85C-89AD5622D0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0292" y="2703237"/>
            <a:ext cx="3337155" cy="3911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1211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Content Placeholder 6" descr="A collage of posters&#10;&#10;AI-generated content may be incorrect.">
            <a:extLst>
              <a:ext uri="{FF2B5EF4-FFF2-40B4-BE49-F238E27FC236}">
                <a16:creationId xmlns:a16="http://schemas.microsoft.com/office/drawing/2014/main" id="{CCFB9ACB-E61A-BFDC-623B-40F18A078D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52" r="12577" b="1"/>
          <a:stretch/>
        </p:blipFill>
        <p:spPr>
          <a:xfrm>
            <a:off x="1" y="-5"/>
            <a:ext cx="6095999" cy="5020241"/>
          </a:xfrm>
          <a:custGeom>
            <a:avLst/>
            <a:gdLst/>
            <a:ahLst/>
            <a:cxnLst/>
            <a:rect l="l" t="t" r="r" b="b"/>
            <a:pathLst>
              <a:path w="6095999" h="5020241">
                <a:moveTo>
                  <a:pt x="0" y="0"/>
                </a:moveTo>
                <a:lnTo>
                  <a:pt x="6095999" y="0"/>
                </a:lnTo>
                <a:lnTo>
                  <a:pt x="6095999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pic>
        <p:nvPicPr>
          <p:cNvPr id="9" name="Picture 8" descr="A collage of movie posters&#10;&#10;AI-generated content may be incorrect.">
            <a:extLst>
              <a:ext uri="{FF2B5EF4-FFF2-40B4-BE49-F238E27FC236}">
                <a16:creationId xmlns:a16="http://schemas.microsoft.com/office/drawing/2014/main" id="{5AAAB056-C522-99CB-CB47-6071CE3689C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8" r="13013" b="-2"/>
          <a:stretch/>
        </p:blipFill>
        <p:spPr>
          <a:xfrm>
            <a:off x="6096000" y="9403"/>
            <a:ext cx="6095696" cy="4583103"/>
          </a:xfrm>
          <a:custGeom>
            <a:avLst/>
            <a:gdLst/>
            <a:ahLst/>
            <a:cxnLst/>
            <a:rect l="l" t="t" r="r" b="b"/>
            <a:pathLst>
              <a:path w="6095696" h="4583103">
                <a:moveTo>
                  <a:pt x="0" y="0"/>
                </a:moveTo>
                <a:lnTo>
                  <a:pt x="6095696" y="0"/>
                </a:lnTo>
                <a:lnTo>
                  <a:pt x="6095696" y="4057991"/>
                </a:lnTo>
                <a:lnTo>
                  <a:pt x="5818946" y="4110187"/>
                </a:lnTo>
                <a:lnTo>
                  <a:pt x="5543413" y="4159931"/>
                </a:lnTo>
                <a:lnTo>
                  <a:pt x="5266662" y="4208624"/>
                </a:lnTo>
                <a:lnTo>
                  <a:pt x="4988691" y="4250310"/>
                </a:lnTo>
                <a:lnTo>
                  <a:pt x="4711940" y="4292347"/>
                </a:lnTo>
                <a:lnTo>
                  <a:pt x="4433969" y="4331582"/>
                </a:lnTo>
                <a:lnTo>
                  <a:pt x="4159656" y="4365211"/>
                </a:lnTo>
                <a:lnTo>
                  <a:pt x="3881685" y="4397089"/>
                </a:lnTo>
                <a:lnTo>
                  <a:pt x="3604934" y="4426165"/>
                </a:lnTo>
                <a:lnTo>
                  <a:pt x="3333059" y="4451387"/>
                </a:lnTo>
                <a:lnTo>
                  <a:pt x="3057527" y="4476609"/>
                </a:lnTo>
                <a:lnTo>
                  <a:pt x="2785652" y="4497628"/>
                </a:lnTo>
                <a:lnTo>
                  <a:pt x="2513777" y="4514092"/>
                </a:lnTo>
                <a:lnTo>
                  <a:pt x="2243122" y="4531258"/>
                </a:lnTo>
                <a:lnTo>
                  <a:pt x="1974904" y="4545620"/>
                </a:lnTo>
                <a:lnTo>
                  <a:pt x="1709125" y="4555779"/>
                </a:lnTo>
                <a:lnTo>
                  <a:pt x="1443346" y="4564537"/>
                </a:lnTo>
                <a:lnTo>
                  <a:pt x="1180006" y="4572944"/>
                </a:lnTo>
                <a:lnTo>
                  <a:pt x="920323" y="4576798"/>
                </a:lnTo>
                <a:lnTo>
                  <a:pt x="660640" y="4581001"/>
                </a:lnTo>
                <a:lnTo>
                  <a:pt x="404614" y="4583103"/>
                </a:lnTo>
                <a:lnTo>
                  <a:pt x="151027" y="4581001"/>
                </a:lnTo>
                <a:lnTo>
                  <a:pt x="0" y="4581001"/>
                </a:lnTo>
                <a:close/>
              </a:path>
            </a:pathLst>
          </a:custGeom>
        </p:spPr>
      </p:pic>
      <p:sp>
        <p:nvSpPr>
          <p:cNvPr id="26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6B43DD-7209-57D6-7F19-48B75D08A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10407602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EBEBEB"/>
                </a:solidFill>
              </a:rPr>
              <a:t>Anderson vs Anderson</a:t>
            </a:r>
          </a:p>
        </p:txBody>
      </p:sp>
    </p:spTree>
    <p:extLst>
      <p:ext uri="{BB962C8B-B14F-4D97-AF65-F5344CB8AC3E}">
        <p14:creationId xmlns:p14="http://schemas.microsoft.com/office/powerpoint/2010/main" val="2362265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6A823-5AA3-CA6C-3A1F-B54EFD1BE3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5458" y="4542502"/>
            <a:ext cx="9181185" cy="1189985"/>
          </a:xfrm>
        </p:spPr>
        <p:txBody>
          <a:bodyPr>
            <a:normAutofit/>
          </a:bodyPr>
          <a:lstStyle/>
          <a:p>
            <a:r>
              <a:rPr lang="en-US" sz="6000"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C5839-FBFF-3E7F-55FF-51450E2BA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5458" y="5740494"/>
            <a:ext cx="9181185" cy="507905"/>
          </a:xfrm>
        </p:spPr>
        <p:txBody>
          <a:bodyPr>
            <a:normAutofit/>
          </a:bodyPr>
          <a:lstStyle/>
          <a:p>
            <a:r>
              <a:rPr lang="en-US">
                <a:latin typeface="Goudy Old Style Extrabold" panose="02040702050305020303" pitchFamily="18" charset="0"/>
              </a:rPr>
              <a:t>Filmography vs Filmography</a:t>
            </a:r>
          </a:p>
        </p:txBody>
      </p:sp>
      <p:pic>
        <p:nvPicPr>
          <p:cNvPr id="5" name="Picture 4" descr="A person with grey hair and a blue jacket&#10;&#10;AI-generated content may be incorrect.">
            <a:extLst>
              <a:ext uri="{FF2B5EF4-FFF2-40B4-BE49-F238E27FC236}">
                <a16:creationId xmlns:a16="http://schemas.microsoft.com/office/drawing/2014/main" id="{39FBE725-1A45-C68D-D797-C876D33C47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" b="19626"/>
          <a:stretch/>
        </p:blipFill>
        <p:spPr>
          <a:xfrm>
            <a:off x="635458" y="640080"/>
            <a:ext cx="4517593" cy="360273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7" name="Picture 6" descr="A person in a suit with his arms crossed&#10;&#10;AI-generated content may be incorrect.">
            <a:extLst>
              <a:ext uri="{FF2B5EF4-FFF2-40B4-BE49-F238E27FC236}">
                <a16:creationId xmlns:a16="http://schemas.microsoft.com/office/drawing/2014/main" id="{5A03F75F-A026-C229-A01A-DA542D97DC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251"/>
          <a:stretch/>
        </p:blipFill>
        <p:spPr>
          <a:xfrm>
            <a:off x="5299050" y="640080"/>
            <a:ext cx="4517593" cy="360273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98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D67816-0DEF-89D4-99DF-1F6148500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28200E3-222D-F912-C7F3-899EB55C94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7252725"/>
              </p:ext>
            </p:extLst>
          </p:nvPr>
        </p:nvGraphicFramePr>
        <p:xfrm>
          <a:off x="648930" y="2810256"/>
          <a:ext cx="54470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person with grey hair and a blue jacket&#10;&#10;AI-generated content may be incorrect.">
            <a:extLst>
              <a:ext uri="{FF2B5EF4-FFF2-40B4-BE49-F238E27FC236}">
                <a16:creationId xmlns:a16="http://schemas.microsoft.com/office/drawing/2014/main" id="{74C5EC4C-BCA4-3B25-395C-0CDAC98857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6435" y="2603230"/>
            <a:ext cx="3404277" cy="340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3762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FA5F08-5DA5-821E-C1D2-AE1E0569F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11" name="Picture 10" descr="A yellow background with black text&#10;&#10;AI-generated content may be incorrect.">
            <a:extLst>
              <a:ext uri="{FF2B5EF4-FFF2-40B4-BE49-F238E27FC236}">
                <a16:creationId xmlns:a16="http://schemas.microsoft.com/office/drawing/2014/main" id="{6667524D-5C65-BE72-DC30-41FCDA8AD7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750" y="2372586"/>
            <a:ext cx="1531208" cy="1531208"/>
          </a:xfrm>
          <a:prstGeom prst="rect">
            <a:avLst/>
          </a:prstGeom>
        </p:spPr>
      </p:pic>
      <p:pic>
        <p:nvPicPr>
          <p:cNvPr id="13" name="Picture 12" descr="A blue and green logo&#10;&#10;AI-generated content may be incorrect.">
            <a:extLst>
              <a:ext uri="{FF2B5EF4-FFF2-40B4-BE49-F238E27FC236}">
                <a16:creationId xmlns:a16="http://schemas.microsoft.com/office/drawing/2014/main" id="{BF3E700C-ADD3-4954-E6C9-970BF869FF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42" y="2334213"/>
            <a:ext cx="1643032" cy="1643032"/>
          </a:xfrm>
          <a:prstGeom prst="rect">
            <a:avLst/>
          </a:prstGeom>
        </p:spPr>
      </p:pic>
      <p:pic>
        <p:nvPicPr>
          <p:cNvPr id="23" name="Content Placeholder 22" descr="A graph of blue bars with white text&#10;&#10;AI-generated content may be incorrect.">
            <a:extLst>
              <a:ext uri="{FF2B5EF4-FFF2-40B4-BE49-F238E27FC236}">
                <a16:creationId xmlns:a16="http://schemas.microsoft.com/office/drawing/2014/main" id="{B0B6E0D8-78E8-1809-AB6D-7C4334E438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466" y="2372586"/>
            <a:ext cx="3594864" cy="3749699"/>
          </a:xfrm>
        </p:spPr>
      </p:pic>
      <p:pic>
        <p:nvPicPr>
          <p:cNvPr id="27" name="Picture 26" descr="A chart with text on it&#10;&#10;AI-generated content may be incorrect.">
            <a:extLst>
              <a:ext uri="{FF2B5EF4-FFF2-40B4-BE49-F238E27FC236}">
                <a16:creationId xmlns:a16="http://schemas.microsoft.com/office/drawing/2014/main" id="{F3F137F2-7AE9-168A-1B91-30F8B848D8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952" y="2325367"/>
            <a:ext cx="3594864" cy="3749699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C233EC8-8ACA-B0B5-7B53-7A33507C7DE5}"/>
              </a:ext>
            </a:extLst>
          </p:cNvPr>
          <p:cNvSpPr txBox="1"/>
          <p:nvPr/>
        </p:nvSpPr>
        <p:spPr>
          <a:xfrm>
            <a:off x="95799" y="4358497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7.26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F2CF749-229A-CCBC-85E5-CD4EF2E637D0}"/>
              </a:ext>
            </a:extLst>
          </p:cNvPr>
          <p:cNvSpPr txBox="1"/>
          <p:nvPr/>
        </p:nvSpPr>
        <p:spPr>
          <a:xfrm>
            <a:off x="6122395" y="4358496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7.41</a:t>
            </a:r>
          </a:p>
        </p:txBody>
      </p:sp>
    </p:spTree>
    <p:extLst>
      <p:ext uri="{BB962C8B-B14F-4D97-AF65-F5344CB8AC3E}">
        <p14:creationId xmlns:p14="http://schemas.microsoft.com/office/powerpoint/2010/main" val="33417645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F4D442-F7B6-4B7D-ED09-4C31F94D17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7B5CAC6-E539-620F-98D8-A2F67096C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87292E22-97AA-D63C-6A55-363B8CFD46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7BD1D3-F464-E13E-A952-E6964D2F5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DC52BF5-5F8C-1C81-3901-33DBF46B6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220CBEAC-4D82-9E27-2229-1FD9A5F6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4" name="Picture 13" descr="A logo on an orange background&#10;&#10;AI-generated content may be incorrect.">
            <a:extLst>
              <a:ext uri="{FF2B5EF4-FFF2-40B4-BE49-F238E27FC236}">
                <a16:creationId xmlns:a16="http://schemas.microsoft.com/office/drawing/2014/main" id="{8B8CF125-BFAC-777D-088C-C18B09CBF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541" y="2379068"/>
            <a:ext cx="2028960" cy="1263489"/>
          </a:xfrm>
          <a:prstGeom prst="rect">
            <a:avLst/>
          </a:prstGeom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EDF7E5DB-717D-11FC-CC79-C4C56D0FB2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852" y="2268999"/>
            <a:ext cx="3747825" cy="3909248"/>
          </a:xfrm>
        </p:spPr>
      </p:pic>
      <p:pic>
        <p:nvPicPr>
          <p:cNvPr id="19" name="Picture 18" descr="A graph of a number of tomatoes&#10;&#10;AI-generated content may be incorrect.">
            <a:extLst>
              <a:ext uri="{FF2B5EF4-FFF2-40B4-BE49-F238E27FC236}">
                <a16:creationId xmlns:a16="http://schemas.microsoft.com/office/drawing/2014/main" id="{B2A40267-BD39-286F-56F7-0DB2A839F8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763" y="2268999"/>
            <a:ext cx="3747825" cy="390924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7CFCBAA-3EBB-5147-714D-DB3E77016937}"/>
              </a:ext>
            </a:extLst>
          </p:cNvPr>
          <p:cNvSpPr txBox="1"/>
          <p:nvPr/>
        </p:nvSpPr>
        <p:spPr>
          <a:xfrm>
            <a:off x="3707936" y="4310033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8.53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B1C2FFE-676B-AA2D-3E0C-07F9B03CAB62}"/>
              </a:ext>
            </a:extLst>
          </p:cNvPr>
          <p:cNvSpPr txBox="1"/>
          <p:nvPr/>
        </p:nvSpPr>
        <p:spPr>
          <a:xfrm>
            <a:off x="6032655" y="4310033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7.50</a:t>
            </a:r>
          </a:p>
        </p:txBody>
      </p:sp>
    </p:spTree>
    <p:extLst>
      <p:ext uri="{BB962C8B-B14F-4D97-AF65-F5344CB8AC3E}">
        <p14:creationId xmlns:p14="http://schemas.microsoft.com/office/powerpoint/2010/main" val="3945381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F71542-DD3F-3B5D-0130-A961095A4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4" name="Picture 3" descr="A person looking at a tower with flames coming out of it&#10;&#10;AI-generated content may be incorrect.">
            <a:extLst>
              <a:ext uri="{FF2B5EF4-FFF2-40B4-BE49-F238E27FC236}">
                <a16:creationId xmlns:a16="http://schemas.microsoft.com/office/drawing/2014/main" id="{FE793B98-60D4-222F-AAA4-B471F0C07C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598" y="2382583"/>
            <a:ext cx="1998815" cy="2998224"/>
          </a:xfrm>
          <a:prstGeom prst="rect">
            <a:avLst/>
          </a:prstGeom>
        </p:spPr>
      </p:pic>
      <p:pic>
        <p:nvPicPr>
          <p:cNvPr id="7" name="Picture 6" descr="A movie cover with a group of people&#10;&#10;AI-generated content may be incorrect.">
            <a:extLst>
              <a:ext uri="{FF2B5EF4-FFF2-40B4-BE49-F238E27FC236}">
                <a16:creationId xmlns:a16="http://schemas.microsoft.com/office/drawing/2014/main" id="{6C3D876A-3E75-8D3F-CA81-C564CCED83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931" y="3185383"/>
            <a:ext cx="2145562" cy="30433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727A34-6130-ED6C-0B46-27F1966358D5}"/>
              </a:ext>
            </a:extLst>
          </p:cNvPr>
          <p:cNvSpPr txBox="1"/>
          <p:nvPr/>
        </p:nvSpPr>
        <p:spPr>
          <a:xfrm>
            <a:off x="4637549" y="3023267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170M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14DAB6-A161-2F36-D518-6C1C79B049A8}"/>
              </a:ext>
            </a:extLst>
          </p:cNvPr>
          <p:cNvSpPr txBox="1"/>
          <p:nvPr/>
        </p:nvSpPr>
        <p:spPr>
          <a:xfrm>
            <a:off x="4560499" y="3798452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18.85M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81F791-828B-B3DE-9AE5-6CC5881E1FDA}"/>
              </a:ext>
            </a:extLst>
          </p:cNvPr>
          <p:cNvSpPr txBox="1"/>
          <p:nvPr/>
        </p:nvSpPr>
        <p:spPr>
          <a:xfrm>
            <a:off x="6976116" y="5386325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40.2M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F2BF36-9DCD-4BFC-1466-F4C506134027}"/>
              </a:ext>
            </a:extLst>
          </p:cNvPr>
          <p:cNvSpPr txBox="1"/>
          <p:nvPr/>
        </p:nvSpPr>
        <p:spPr>
          <a:xfrm>
            <a:off x="9599257" y="2680381"/>
            <a:ext cx="2362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oudy Old Style Extrabold" panose="02040702050305020303" pitchFamily="18" charset="0"/>
              </a:rPr>
              <a:t>216K</a:t>
            </a:r>
          </a:p>
        </p:txBody>
      </p:sp>
      <p:pic>
        <p:nvPicPr>
          <p:cNvPr id="17" name="Content Placeholder 16" descr="A graph with purple bars&#10;&#10;AI-generated content may be incorrect.">
            <a:extLst>
              <a:ext uri="{FF2B5EF4-FFF2-40B4-BE49-F238E27FC236}">
                <a16:creationId xmlns:a16="http://schemas.microsoft.com/office/drawing/2014/main" id="{B6AB6354-3336-349C-4225-C9F11A54F1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474" y="2382583"/>
            <a:ext cx="4248491" cy="4195762"/>
          </a:xfrm>
        </p:spPr>
      </p:pic>
    </p:spTree>
    <p:extLst>
      <p:ext uri="{BB962C8B-B14F-4D97-AF65-F5344CB8AC3E}">
        <p14:creationId xmlns:p14="http://schemas.microsoft.com/office/powerpoint/2010/main" val="2986188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E3D9B9-3CB1-F405-E32C-7E90FB9FAD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55CF6A5-C0CA-E1C9-418A-E47CD20E8A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5297D8B7-BB8E-2A26-CD6A-36D9870D7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40BDBD-CF7A-2DCC-8FC0-02A3ECCB9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E09EF44-5B01-9543-ECFE-E0F8091EF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897105B-088B-1DCC-1CAA-6DAAE96EE0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6837C46-01A3-87E0-29C9-A642C987F1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9438566"/>
              </p:ext>
            </p:extLst>
          </p:nvPr>
        </p:nvGraphicFramePr>
        <p:xfrm>
          <a:off x="648930" y="2810256"/>
          <a:ext cx="54470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person in a suit with his arms crossed&#10;&#10;AI-generated content may be incorrect.">
            <a:extLst>
              <a:ext uri="{FF2B5EF4-FFF2-40B4-BE49-F238E27FC236}">
                <a16:creationId xmlns:a16="http://schemas.microsoft.com/office/drawing/2014/main" id="{796E09CC-FFA2-85E9-9A66-412FF6E64A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8999" y="2537361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6037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EA296A0-C733-19DF-0A82-181578DD1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9C27BB72-0F79-FFDE-C68F-55372F7F8B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061A7411-DB40-6E15-0EDF-4927746F7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92ECE8-30CE-6510-B7E9-22D667477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66D066B-ED2A-C087-A595-0F8BE7B4ED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494E701-332D-0113-5557-D73B8EB55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1" name="Picture 10" descr="A yellow background with black text&#10;&#10;AI-generated content may be incorrect.">
            <a:extLst>
              <a:ext uri="{FF2B5EF4-FFF2-40B4-BE49-F238E27FC236}">
                <a16:creationId xmlns:a16="http://schemas.microsoft.com/office/drawing/2014/main" id="{A7460F3E-7959-AAEE-4FAA-C5E5A58286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381" y="2410412"/>
            <a:ext cx="1396515" cy="1396515"/>
          </a:xfrm>
          <a:prstGeom prst="rect">
            <a:avLst/>
          </a:prstGeom>
        </p:spPr>
      </p:pic>
      <p:pic>
        <p:nvPicPr>
          <p:cNvPr id="13" name="Picture 12" descr="A blue and green logo&#10;&#10;AI-generated content may be incorrect.">
            <a:extLst>
              <a:ext uri="{FF2B5EF4-FFF2-40B4-BE49-F238E27FC236}">
                <a16:creationId xmlns:a16="http://schemas.microsoft.com/office/drawing/2014/main" id="{05F6A380-261A-6E50-ECCA-BDAFEC7F1F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30" y="2316295"/>
            <a:ext cx="1655732" cy="1655732"/>
          </a:xfrm>
          <a:prstGeom prst="rect">
            <a:avLst/>
          </a:prstGeo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E6C135D1-0B41-7290-93EA-FFC9031461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828" y="2314209"/>
            <a:ext cx="3045668" cy="3770012"/>
          </a:xfrm>
        </p:spPr>
      </p:pic>
      <p:pic>
        <p:nvPicPr>
          <p:cNvPr id="16" name="Picture 15" descr="A graph of a number of people&#10;&#10;AI-generated content may be incorrect.">
            <a:extLst>
              <a:ext uri="{FF2B5EF4-FFF2-40B4-BE49-F238E27FC236}">
                <a16:creationId xmlns:a16="http://schemas.microsoft.com/office/drawing/2014/main" id="{7E77562F-74B5-6348-AE60-08EE697726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0853" y="2314209"/>
            <a:ext cx="3119188" cy="38610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4DF98BF-0957-732F-9786-F6B611A92AAF}"/>
              </a:ext>
            </a:extLst>
          </p:cNvPr>
          <p:cNvSpPr txBox="1"/>
          <p:nvPr/>
        </p:nvSpPr>
        <p:spPr>
          <a:xfrm>
            <a:off x="511959" y="426085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7.29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A3FC24-C66E-2753-3246-C7ACAB9E1D70}"/>
              </a:ext>
            </a:extLst>
          </p:cNvPr>
          <p:cNvSpPr txBox="1"/>
          <p:nvPr/>
        </p:nvSpPr>
        <p:spPr>
          <a:xfrm>
            <a:off x="6290803" y="4199215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7.42</a:t>
            </a:r>
          </a:p>
        </p:txBody>
      </p:sp>
    </p:spTree>
    <p:extLst>
      <p:ext uri="{BB962C8B-B14F-4D97-AF65-F5344CB8AC3E}">
        <p14:creationId xmlns:p14="http://schemas.microsoft.com/office/powerpoint/2010/main" val="4090319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B558EF-BBBF-93B3-635D-025A4CE0CB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C14451B-270E-B67F-E7F1-9C7A0D3F5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A135C645-A7A5-1667-9DC7-3B4958B7C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17B648-E5A0-6CBD-3162-49B063734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65F6416-EAAA-FBEA-2777-14FAFC2C3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3B9C211D-8CD9-D605-1179-9C5B6EC48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4" name="Picture 13" descr="A logo on an orange background&#10;&#10;AI-generated content may be incorrect.">
            <a:extLst>
              <a:ext uri="{FF2B5EF4-FFF2-40B4-BE49-F238E27FC236}">
                <a16:creationId xmlns:a16="http://schemas.microsoft.com/office/drawing/2014/main" id="{F3DD4D34-A02E-775D-3C4D-926C993C54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638" y="2467969"/>
            <a:ext cx="2032723" cy="1265832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B034B9D7-0F48-057A-154A-04E43AA6C7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880" y="2275188"/>
            <a:ext cx="3244863" cy="4016581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5FFF0B5-9BB8-C386-CDEE-F71AABA4AC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256" y="2286162"/>
            <a:ext cx="3244863" cy="401658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64BA7AC-429A-93AE-A441-0010CFA3E3B0}"/>
              </a:ext>
            </a:extLst>
          </p:cNvPr>
          <p:cNvSpPr txBox="1"/>
          <p:nvPr/>
        </p:nvSpPr>
        <p:spPr>
          <a:xfrm>
            <a:off x="3823743" y="405498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8.20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4A4C6B-2066-BE70-526A-889B9AB79E15}"/>
              </a:ext>
            </a:extLst>
          </p:cNvPr>
          <p:cNvSpPr txBox="1"/>
          <p:nvPr/>
        </p:nvSpPr>
        <p:spPr>
          <a:xfrm>
            <a:off x="6248589" y="4054982"/>
            <a:ext cx="2119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Goudy Old Style Extrabold" panose="02040702050305020303" pitchFamily="18" charset="0"/>
              </a:rPr>
              <a:t>8.19</a:t>
            </a:r>
          </a:p>
        </p:txBody>
      </p:sp>
    </p:spTree>
    <p:extLst>
      <p:ext uri="{BB962C8B-B14F-4D97-AF65-F5344CB8AC3E}">
        <p14:creationId xmlns:p14="http://schemas.microsoft.com/office/powerpoint/2010/main" val="17612801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1897</TotalTime>
  <Words>311</Words>
  <Application>Microsoft Office PowerPoint</Application>
  <PresentationFormat>Widescreen</PresentationFormat>
  <Paragraphs>77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Aptos</vt:lpstr>
      <vt:lpstr>Century Gothic</vt:lpstr>
      <vt:lpstr>Goudy Old Style Extrabold</vt:lpstr>
      <vt:lpstr>Wingdings 3</vt:lpstr>
      <vt:lpstr>Ion</vt:lpstr>
      <vt:lpstr>Who Am I?</vt:lpstr>
      <vt:lpstr>Anderson vs Anderson</vt:lpstr>
      <vt:lpstr>Paul Thomas Anderson</vt:lpstr>
      <vt:lpstr>Paul Thomas Anderson</vt:lpstr>
      <vt:lpstr>Paul Thomas Anderson</vt:lpstr>
      <vt:lpstr>Paul Thomas Anderson</vt:lpstr>
      <vt:lpstr>Wes Anderson</vt:lpstr>
      <vt:lpstr>Wes Anderson</vt:lpstr>
      <vt:lpstr>Wes Anderson</vt:lpstr>
      <vt:lpstr>Wes Anderson</vt:lpstr>
      <vt:lpstr>Anderson vs Anderson</vt:lpstr>
      <vt:lpstr>Anderson vs Anderson</vt:lpstr>
      <vt:lpstr>Anderson vs Anderson</vt:lpstr>
      <vt:lpstr>Anderson vs Anderson</vt:lpstr>
      <vt:lpstr>Anderson vs Anderson</vt:lpstr>
      <vt:lpstr>Anderson vs Anderson</vt:lpstr>
      <vt:lpstr>Anderson vs Anderson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Donald Saller</dc:creator>
  <cp:lastModifiedBy>Donald Saller</cp:lastModifiedBy>
  <cp:revision>22</cp:revision>
  <dcterms:created xsi:type="dcterms:W3CDTF">2025-04-14T16:45:55Z</dcterms:created>
  <dcterms:modified xsi:type="dcterms:W3CDTF">2025-04-23T19:36:16Z</dcterms:modified>
</cp:coreProperties>
</file>

<file path=docProps/thumbnail.jpeg>
</file>